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7" r:id="rId3"/>
    <p:sldId id="270" r:id="rId4"/>
    <p:sldId id="284" r:id="rId5"/>
    <p:sldId id="271" r:id="rId6"/>
    <p:sldId id="285" r:id="rId7"/>
    <p:sldId id="280" r:id="rId8"/>
    <p:sldId id="286" r:id="rId9"/>
    <p:sldId id="281" r:id="rId10"/>
    <p:sldId id="287" r:id="rId11"/>
    <p:sldId id="272" r:id="rId12"/>
    <p:sldId id="288" r:id="rId13"/>
    <p:sldId id="273" r:id="rId14"/>
    <p:sldId id="289" r:id="rId15"/>
    <p:sldId id="283" r:id="rId16"/>
    <p:sldId id="290" r:id="rId17"/>
    <p:sldId id="274" r:id="rId18"/>
    <p:sldId id="291" r:id="rId19"/>
    <p:sldId id="275" r:id="rId20"/>
    <p:sldId id="292" r:id="rId21"/>
    <p:sldId id="276" r:id="rId22"/>
    <p:sldId id="293" r:id="rId23"/>
    <p:sldId id="278" r:id="rId24"/>
    <p:sldId id="294" r:id="rId25"/>
    <p:sldId id="279" r:id="rId26"/>
    <p:sldId id="295" r:id="rId27"/>
    <p:sldId id="277" r:id="rId28"/>
    <p:sldId id="296" r:id="rId29"/>
    <p:sldId id="282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>
      <p:cViewPr varScale="1">
        <p:scale>
          <a:sx n="72" d="100"/>
          <a:sy n="7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10/23/2016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4488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Baseball Nicknames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1950 All Star Game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73" y="1764477"/>
            <a:ext cx="3086690" cy="3950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Walter Arthur Evers, 3B</a:t>
            </a:r>
          </a:p>
          <a:p>
            <a:pPr algn="ctr"/>
            <a:r>
              <a:rPr lang="en-US" sz="3600" dirty="0"/>
              <a:t>Detroit Tigers</a:t>
            </a:r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06172" y="58674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73" y="1447801"/>
            <a:ext cx="3775428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Hoot Evers, 3B</a:t>
            </a:r>
          </a:p>
          <a:p>
            <a:pPr algn="ctr"/>
            <a:r>
              <a:rPr lang="en-US" sz="3600" dirty="0"/>
              <a:t>Detroit Tigers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6" y="2249921"/>
            <a:ext cx="3340618" cy="354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7975" y="14478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Hoot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172" y="58674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As a kid, he loved western movie star Hoot Gibson </a:t>
            </a:r>
          </a:p>
        </p:txBody>
      </p:sp>
    </p:spTree>
    <p:extLst>
      <p:ext uri="{BB962C8B-B14F-4D97-AF65-F5344CB8AC3E}">
        <p14:creationId xmlns:p14="http://schemas.microsoft.com/office/powerpoint/2010/main" val="38262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09" y="1676400"/>
            <a:ext cx="3467691" cy="4003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Lawrence Peter Berra, C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30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09" y="1371600"/>
            <a:ext cx="3467691" cy="4003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Yogi Berra, C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6" y="2069582"/>
            <a:ext cx="3340618" cy="3340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7975" y="12192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Yogi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172" y="5410200"/>
            <a:ext cx="94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childhood friend said he looked like a "Hindu yogi" as he sat waiting for his next at bat (with arms and legs crossed)</a:t>
            </a:r>
          </a:p>
        </p:txBody>
      </p:sp>
    </p:spTree>
    <p:extLst>
      <p:ext uri="{BB962C8B-B14F-4D97-AF65-F5344CB8AC3E}">
        <p14:creationId xmlns:p14="http://schemas.microsoft.com/office/powerpoint/2010/main" val="2916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12" y="1676400"/>
            <a:ext cx="3380084" cy="4003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Ted Williams, LF</a:t>
            </a:r>
          </a:p>
          <a:p>
            <a:pPr algn="ctr"/>
            <a:r>
              <a:rPr lang="en-US" sz="3600" dirty="0"/>
              <a:t>Boston Red Sox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6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12" y="1676400"/>
            <a:ext cx="3380084" cy="4003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Ted Williams, LF</a:t>
            </a:r>
          </a:p>
          <a:p>
            <a:pPr algn="ctr"/>
            <a:r>
              <a:rPr lang="en-US" sz="3600" dirty="0"/>
              <a:t>Boston Red Sox</a:t>
            </a:r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1744682"/>
            <a:ext cx="5000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Splendid Splinter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Teddy Ballgame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Kid</a:t>
            </a:r>
          </a:p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Thumper</a:t>
            </a:r>
          </a:p>
        </p:txBody>
      </p:sp>
    </p:spTree>
    <p:extLst>
      <p:ext uri="{BB962C8B-B14F-4D97-AF65-F5344CB8AC3E}">
        <p14:creationId xmlns:p14="http://schemas.microsoft.com/office/powerpoint/2010/main" val="1166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3352800" cy="4079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Joe DiMaggio, RF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86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3352800" cy="4079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Joe DiMaggio, RF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6" y="2590800"/>
            <a:ext cx="4010024" cy="2894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219200"/>
            <a:ext cx="469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Yankee Clipper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Joltin</a:t>
            </a:r>
            <a:r>
              <a:rPr lang="en-US" sz="3600" dirty="0"/>
              <a:t>’ Joe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172" y="5486400"/>
            <a:ext cx="94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/>
              <a:t>Yankee Stadium announcer, Arch McDonald, compared his range and speed to the new Pan American airliner</a:t>
            </a:r>
          </a:p>
        </p:txBody>
      </p:sp>
    </p:spTree>
    <p:extLst>
      <p:ext uri="{BB962C8B-B14F-4D97-AF65-F5344CB8AC3E}">
        <p14:creationId xmlns:p14="http://schemas.microsoft.com/office/powerpoint/2010/main" val="23400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6321"/>
            <a:ext cx="3352800" cy="3987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Dom DiMaggio, LF</a:t>
            </a:r>
          </a:p>
          <a:p>
            <a:pPr algn="ctr"/>
            <a:r>
              <a:rPr lang="en-US" sz="3600" dirty="0"/>
              <a:t>Boston Red Sox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6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6321"/>
            <a:ext cx="3352800" cy="3987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Dom DiMaggio, LF</a:t>
            </a:r>
          </a:p>
          <a:p>
            <a:pPr algn="ctr"/>
            <a:r>
              <a:rPr lang="en-US" sz="3600" dirty="0"/>
              <a:t>Boston Red Sox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85427"/>
            <a:ext cx="2986251" cy="2894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447800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Little Professor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172" y="58674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/>
              <a:t>He was small (5'9") and wore eyeglasses</a:t>
            </a:r>
          </a:p>
        </p:txBody>
      </p:sp>
    </p:spTree>
    <p:extLst>
      <p:ext uri="{BB962C8B-B14F-4D97-AF65-F5344CB8AC3E}">
        <p14:creationId xmlns:p14="http://schemas.microsoft.com/office/powerpoint/2010/main" val="3916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7" y="1447800"/>
            <a:ext cx="3299637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Willie Jones, 3B</a:t>
            </a:r>
          </a:p>
          <a:p>
            <a:pPr algn="ctr"/>
            <a:r>
              <a:rPr lang="en-US" sz="3600" dirty="0"/>
              <a:t>Philadelphia Phillies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58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5126"/>
            <a:ext cx="3003167" cy="4033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Tommy </a:t>
            </a:r>
            <a:r>
              <a:rPr lang="en-US" sz="3600" dirty="0" err="1"/>
              <a:t>Henrich</a:t>
            </a:r>
            <a:r>
              <a:rPr lang="en-US" sz="3600" dirty="0"/>
              <a:t>, PH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0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3003167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Tommy </a:t>
            </a:r>
            <a:r>
              <a:rPr lang="en-US" sz="3600" dirty="0" err="1"/>
              <a:t>Henrich</a:t>
            </a:r>
            <a:r>
              <a:rPr lang="en-US" sz="3600" dirty="0"/>
              <a:t>, PH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667000"/>
            <a:ext cx="33528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295400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Old Reliable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5105400"/>
            <a:ext cx="11887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Yankee announcer, Mel Allen, nicknamed him after a train that ran from Ohio to Alabama because he was always "getting a hit just when it was needed"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5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5126"/>
            <a:ext cx="3091081" cy="4033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Phil Rizzuto, SS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59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3091081" cy="4033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Phil Rizzuto, SS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590800"/>
            <a:ext cx="3352799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295400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Scooter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5562600"/>
            <a:ext cx="1150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Quick footed, very smooth SS who would glide to catch ground balls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82310"/>
            <a:ext cx="3091081" cy="4097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Walt </a:t>
            </a:r>
            <a:r>
              <a:rPr lang="en-US" sz="3600" dirty="0" err="1"/>
              <a:t>Dropo</a:t>
            </a:r>
            <a:r>
              <a:rPr lang="en-US" sz="3600" dirty="0"/>
              <a:t>, 1B</a:t>
            </a:r>
          </a:p>
          <a:p>
            <a:pPr algn="ctr"/>
            <a:r>
              <a:rPr lang="en-US" sz="3600" dirty="0"/>
              <a:t>Boston Red Sox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9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3091081" cy="4097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Walt </a:t>
            </a:r>
            <a:r>
              <a:rPr lang="en-US" sz="3600" dirty="0" err="1"/>
              <a:t>Dropo</a:t>
            </a:r>
            <a:r>
              <a:rPr lang="en-US" sz="3600" dirty="0"/>
              <a:t>, 1B</a:t>
            </a:r>
          </a:p>
          <a:p>
            <a:pPr algn="ctr"/>
            <a:r>
              <a:rPr lang="en-US" sz="3600" dirty="0"/>
              <a:t>Boston Red Sox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77" y="2743200"/>
            <a:ext cx="2996844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334869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Moose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638800"/>
            <a:ext cx="1135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/>
              <a:t>He was from </a:t>
            </a:r>
            <a:r>
              <a:rPr lang="en-US" sz="2800" dirty="0" err="1"/>
              <a:t>Moosup</a:t>
            </a:r>
            <a:r>
              <a:rPr lang="en-US" sz="2800" dirty="0"/>
              <a:t>, CT - was 6’5” and weighed 220 </a:t>
            </a:r>
            <a:r>
              <a:rPr lang="en-US" sz="2800" dirty="0" err="1"/>
              <a:t>lbs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46321"/>
            <a:ext cx="3044069" cy="3987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Vic </a:t>
            </a:r>
            <a:r>
              <a:rPr lang="en-US" sz="3600" dirty="0" err="1"/>
              <a:t>Raschi</a:t>
            </a:r>
            <a:r>
              <a:rPr lang="en-US" sz="3600" dirty="0"/>
              <a:t>, P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00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3044069" cy="3987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Vic </a:t>
            </a:r>
            <a:r>
              <a:rPr lang="en-US" sz="3600" dirty="0" err="1"/>
              <a:t>Raschi</a:t>
            </a:r>
            <a:r>
              <a:rPr lang="en-US" sz="3600" dirty="0"/>
              <a:t>, P</a:t>
            </a:r>
          </a:p>
          <a:p>
            <a:pPr algn="ctr"/>
            <a:r>
              <a:rPr lang="en-US" sz="3600" dirty="0"/>
              <a:t>New York Yankees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56338"/>
            <a:ext cx="4572000" cy="1853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295400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Springfield Rifle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5638800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 was from West Springfield, MA and threw the ball very hard</a:t>
            </a:r>
          </a:p>
        </p:txBody>
      </p:sp>
    </p:spTree>
    <p:extLst>
      <p:ext uri="{BB962C8B-B14F-4D97-AF65-F5344CB8AC3E}">
        <p14:creationId xmlns:p14="http://schemas.microsoft.com/office/powerpoint/2010/main" val="8715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09" y="1646321"/>
            <a:ext cx="2948650" cy="3987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 Feller, P</a:t>
            </a:r>
          </a:p>
          <a:p>
            <a:pPr algn="ctr"/>
            <a:r>
              <a:rPr lang="en-US" sz="3600" dirty="0"/>
              <a:t>Cleveland Indians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7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09" y="1447800"/>
            <a:ext cx="2948650" cy="3987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Bob Feller, P</a:t>
            </a:r>
          </a:p>
          <a:p>
            <a:pPr algn="ctr"/>
            <a:r>
              <a:rPr lang="en-US" sz="3600" dirty="0"/>
              <a:t>Cleveland Indians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3237131"/>
            <a:ext cx="3752100" cy="2173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1295400"/>
            <a:ext cx="469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Bullet Bob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Rapid Robert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6557" y="5486400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 reportedly threw his fastball 98.6 mph. Ted Williams called him the BEST and fastest pitcher he ever faced.</a:t>
            </a:r>
          </a:p>
        </p:txBody>
      </p:sp>
    </p:spTree>
    <p:extLst>
      <p:ext uri="{BB962C8B-B14F-4D97-AF65-F5344CB8AC3E}">
        <p14:creationId xmlns:p14="http://schemas.microsoft.com/office/powerpoint/2010/main" val="23241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67" y="1447800"/>
            <a:ext cx="3299637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Willie Jones, 3B</a:t>
            </a:r>
          </a:p>
          <a:p>
            <a:pPr algn="ctr"/>
            <a:r>
              <a:rPr lang="en-US" sz="3600" dirty="0"/>
              <a:t>Philadelphia Phillies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48000"/>
            <a:ext cx="4086225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8375" y="14478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Puddin</a:t>
            </a:r>
            <a:r>
              <a:rPr lang="en-US" sz="3600" dirty="0"/>
              <a:t>’ Head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867400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Willie loved liver pudding and, reportedly, ate it before every game</a:t>
            </a:r>
          </a:p>
        </p:txBody>
      </p:sp>
    </p:spTree>
    <p:extLst>
      <p:ext uri="{BB962C8B-B14F-4D97-AF65-F5344CB8AC3E}">
        <p14:creationId xmlns:p14="http://schemas.microsoft.com/office/powerpoint/2010/main" val="36860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72" y="1371600"/>
            <a:ext cx="3318228" cy="3882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Harold Reese, SS</a:t>
            </a:r>
          </a:p>
          <a:p>
            <a:pPr algn="ctr"/>
            <a:r>
              <a:rPr lang="en-US" sz="3600" dirty="0"/>
              <a:t>Brooklyn Dodgers</a:t>
            </a:r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06172" y="53340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172" y="1371600"/>
            <a:ext cx="3318228" cy="3882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Pee Wee Reese, SS</a:t>
            </a:r>
          </a:p>
          <a:p>
            <a:pPr algn="ctr"/>
            <a:r>
              <a:rPr lang="en-US" sz="3600" dirty="0"/>
              <a:t>Brooklyn Dodgers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2200"/>
            <a:ext cx="38100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7975" y="14478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Pee Wee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172" y="5257800"/>
            <a:ext cx="9414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Even though he weighed only 120 </a:t>
            </a:r>
            <a:r>
              <a:rPr lang="en-US" sz="2800" dirty="0" err="1"/>
              <a:t>lbs</a:t>
            </a:r>
            <a:r>
              <a:rPr lang="en-US" sz="2800" dirty="0"/>
              <a:t> as senior in high school, his nickname was given because he was a champion marbles player </a:t>
            </a:r>
          </a:p>
        </p:txBody>
      </p:sp>
    </p:spTree>
    <p:extLst>
      <p:ext uri="{BB962C8B-B14F-4D97-AF65-F5344CB8AC3E}">
        <p14:creationId xmlns:p14="http://schemas.microsoft.com/office/powerpoint/2010/main" val="9631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13" y="1527390"/>
            <a:ext cx="3291145" cy="418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Marty Marion, SS</a:t>
            </a:r>
          </a:p>
          <a:p>
            <a:pPr algn="ctr"/>
            <a:r>
              <a:rPr lang="en-US" sz="3600" dirty="0"/>
              <a:t>St. Louis Cardinals</a:t>
            </a:r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06172" y="58674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57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13" y="1371600"/>
            <a:ext cx="3291145" cy="418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Marty Marion, SS</a:t>
            </a:r>
          </a:p>
          <a:p>
            <a:pPr algn="ctr"/>
            <a:r>
              <a:rPr lang="en-US" sz="3600" dirty="0"/>
              <a:t>St. Louis Cardinals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743200"/>
            <a:ext cx="3335392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7975" y="1295400"/>
            <a:ext cx="408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Octopus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Slats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172" y="5638800"/>
            <a:ext cx="9414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 was very tall (6'2") and thin for a SS, with long arms that looked like "tentacles"  </a:t>
            </a:r>
          </a:p>
        </p:txBody>
      </p:sp>
    </p:spTree>
    <p:extLst>
      <p:ext uri="{BB962C8B-B14F-4D97-AF65-F5344CB8AC3E}">
        <p14:creationId xmlns:p14="http://schemas.microsoft.com/office/powerpoint/2010/main" val="10212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22" y="1527390"/>
            <a:ext cx="3134126" cy="418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Ewell</a:t>
            </a:r>
            <a:r>
              <a:rPr lang="en-US" sz="3600" dirty="0"/>
              <a:t> Blackwell, P</a:t>
            </a:r>
          </a:p>
          <a:p>
            <a:pPr algn="ctr"/>
            <a:r>
              <a:rPr lang="en-US" sz="3600" dirty="0"/>
              <a:t>Cincinnati Reds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22" y="1527390"/>
            <a:ext cx="3134126" cy="4184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Ewell</a:t>
            </a:r>
            <a:r>
              <a:rPr lang="en-US" sz="3600" dirty="0"/>
              <a:t> Blackwell, P</a:t>
            </a:r>
          </a:p>
          <a:p>
            <a:pPr algn="ctr"/>
            <a:r>
              <a:rPr lang="en-US" sz="3600" dirty="0"/>
              <a:t>Cincinnati Reds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71801"/>
            <a:ext cx="3505200" cy="2708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7975" y="14478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Whip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6172" y="58674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He pitched with a sidearm, snap delivery</a:t>
            </a:r>
          </a:p>
        </p:txBody>
      </p:sp>
    </p:spTree>
    <p:extLst>
      <p:ext uri="{BB962C8B-B14F-4D97-AF65-F5344CB8AC3E}">
        <p14:creationId xmlns:p14="http://schemas.microsoft.com/office/powerpoint/2010/main" val="42719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466</Words>
  <Application>Microsoft Office PowerPoint</Application>
  <PresentationFormat>Widescreen</PresentationFormat>
  <Paragraphs>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SimSun</vt:lpstr>
      <vt:lpstr>Arial</vt:lpstr>
      <vt:lpstr>Franklin Gothic Medium</vt:lpstr>
      <vt:lpstr>Impact</vt:lpstr>
      <vt:lpstr>Times New Roman</vt:lpstr>
      <vt:lpstr>Basketball 16x9</vt:lpstr>
      <vt:lpstr>Baseball Nicknames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2016-10-24T00:30:01Z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