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7" r:id="rId3"/>
    <p:sldId id="325" r:id="rId4"/>
    <p:sldId id="347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8" r:id="rId13"/>
    <p:sldId id="359" r:id="rId14"/>
    <p:sldId id="379" r:id="rId15"/>
    <p:sldId id="360" r:id="rId16"/>
    <p:sldId id="361" r:id="rId17"/>
    <p:sldId id="362" r:id="rId18"/>
    <p:sldId id="363" r:id="rId19"/>
    <p:sldId id="364" r:id="rId20"/>
    <p:sldId id="366" r:id="rId21"/>
    <p:sldId id="365" r:id="rId22"/>
    <p:sldId id="367" r:id="rId23"/>
    <p:sldId id="368" r:id="rId24"/>
    <p:sldId id="374" r:id="rId25"/>
    <p:sldId id="369" r:id="rId26"/>
    <p:sldId id="370" r:id="rId27"/>
    <p:sldId id="378" r:id="rId28"/>
    <p:sldId id="372" r:id="rId29"/>
    <p:sldId id="376" r:id="rId30"/>
    <p:sldId id="377" r:id="rId31"/>
    <p:sldId id="371" r:id="rId32"/>
    <p:sldId id="373" r:id="rId33"/>
    <p:sldId id="3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3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99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8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4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22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5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37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3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6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7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97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9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11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40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31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2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27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1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1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45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08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6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6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guy on the left?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5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7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5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2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The Good Ole Days – </a:t>
            </a:r>
            <a:br>
              <a:rPr lang="en-US" sz="9600" dirty="0"/>
            </a:br>
            <a:r>
              <a:rPr lang="en-US" sz="9600" dirty="0"/>
              <a:t>The 1950’s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50" y="533400"/>
            <a:ext cx="4431300" cy="5533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Maynard G. Krebs – Dobie Gillis Show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71781-8049-45ED-9D73-CD12A431DBBB}"/>
              </a:ext>
            </a:extLst>
          </p:cNvPr>
          <p:cNvSpPr txBox="1"/>
          <p:nvPr/>
        </p:nvSpPr>
        <p:spPr>
          <a:xfrm>
            <a:off x="533400" y="60960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Actor’s name and what was his most famous role on TV?</a:t>
            </a:r>
          </a:p>
        </p:txBody>
      </p:sp>
    </p:spTree>
    <p:extLst>
      <p:ext uri="{BB962C8B-B14F-4D97-AF65-F5344CB8AC3E}">
        <p14:creationId xmlns:p14="http://schemas.microsoft.com/office/powerpoint/2010/main" val="737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83820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 Denver - Gilligan </a:t>
            </a:r>
          </a:p>
        </p:txBody>
      </p:sp>
    </p:spTree>
    <p:extLst>
      <p:ext uri="{BB962C8B-B14F-4D97-AF65-F5344CB8AC3E}">
        <p14:creationId xmlns:p14="http://schemas.microsoft.com/office/powerpoint/2010/main" val="34481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42" y="919966"/>
            <a:ext cx="7007716" cy="5511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</a:t>
            </a:r>
          </a:p>
        </p:txBody>
      </p:sp>
    </p:spTree>
    <p:extLst>
      <p:ext uri="{BB962C8B-B14F-4D97-AF65-F5344CB8AC3E}">
        <p14:creationId xmlns:p14="http://schemas.microsoft.com/office/powerpoint/2010/main" val="30401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9966"/>
            <a:ext cx="7162800" cy="5511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Dragnet - Character’s </a:t>
            </a:r>
            <a:r>
              <a:rPr lang="en-US" sz="3600" dirty="0"/>
              <a:t>Name (guy on the right)? </a:t>
            </a:r>
          </a:p>
        </p:txBody>
      </p:sp>
    </p:spTree>
    <p:extLst>
      <p:ext uri="{BB962C8B-B14F-4D97-AF65-F5344CB8AC3E}">
        <p14:creationId xmlns:p14="http://schemas.microsoft.com/office/powerpoint/2010/main" val="12608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49" y="533400"/>
            <a:ext cx="3757902" cy="5533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Sgt. Frank Smith– Dragnet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71781-8049-45ED-9D73-CD12A431DBBB}"/>
              </a:ext>
            </a:extLst>
          </p:cNvPr>
          <p:cNvSpPr txBox="1"/>
          <p:nvPr/>
        </p:nvSpPr>
        <p:spPr>
          <a:xfrm>
            <a:off x="533400" y="60960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Actor’s name and what was his other famous role on TV?</a:t>
            </a:r>
          </a:p>
        </p:txBody>
      </p:sp>
    </p:spTree>
    <p:extLst>
      <p:ext uri="{BB962C8B-B14F-4D97-AF65-F5344CB8AC3E}">
        <p14:creationId xmlns:p14="http://schemas.microsoft.com/office/powerpoint/2010/main" val="15731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22531"/>
            <a:ext cx="4648199" cy="583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Harry Morgan/Colonel Potter – M*A*S*H </a:t>
            </a:r>
          </a:p>
        </p:txBody>
      </p:sp>
    </p:spTree>
    <p:extLst>
      <p:ext uri="{BB962C8B-B14F-4D97-AF65-F5344CB8AC3E}">
        <p14:creationId xmlns:p14="http://schemas.microsoft.com/office/powerpoint/2010/main" val="13252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95250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Character’s Name (guy second from left)? </a:t>
            </a:r>
          </a:p>
        </p:txBody>
      </p:sp>
    </p:spTree>
    <p:extLst>
      <p:ext uri="{BB962C8B-B14F-4D97-AF65-F5344CB8AC3E}">
        <p14:creationId xmlns:p14="http://schemas.microsoft.com/office/powerpoint/2010/main" val="19099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0130"/>
            <a:ext cx="5562600" cy="5525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Chester – </a:t>
            </a:r>
            <a:r>
              <a:rPr lang="en-US" sz="3600" dirty="0" err="1"/>
              <a:t>Gunsmoke</a:t>
            </a:r>
            <a:r>
              <a:rPr lang="en-US" sz="3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71781-8049-45ED-9D73-CD12A431DBBB}"/>
              </a:ext>
            </a:extLst>
          </p:cNvPr>
          <p:cNvSpPr txBox="1"/>
          <p:nvPr/>
        </p:nvSpPr>
        <p:spPr>
          <a:xfrm>
            <a:off x="533400" y="60960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Actor’s name and what was his other famous role on TV?</a:t>
            </a:r>
          </a:p>
        </p:txBody>
      </p:sp>
    </p:spTree>
    <p:extLst>
      <p:ext uri="{BB962C8B-B14F-4D97-AF65-F5344CB8AC3E}">
        <p14:creationId xmlns:p14="http://schemas.microsoft.com/office/powerpoint/2010/main" val="20384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40287"/>
            <a:ext cx="4648199" cy="5795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Dennis Weaver – McCloud </a:t>
            </a:r>
          </a:p>
        </p:txBody>
      </p:sp>
    </p:spTree>
    <p:extLst>
      <p:ext uri="{BB962C8B-B14F-4D97-AF65-F5344CB8AC3E}">
        <p14:creationId xmlns:p14="http://schemas.microsoft.com/office/powerpoint/2010/main" val="11378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22531"/>
            <a:ext cx="7619999" cy="5754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Characters’ Names? </a:t>
            </a:r>
          </a:p>
        </p:txBody>
      </p:sp>
    </p:spTree>
    <p:extLst>
      <p:ext uri="{BB962C8B-B14F-4D97-AF65-F5344CB8AC3E}">
        <p14:creationId xmlns:p14="http://schemas.microsoft.com/office/powerpoint/2010/main" val="25967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Television</a:t>
            </a:r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914400"/>
            <a:ext cx="92710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Characters’ Names? </a:t>
            </a:r>
          </a:p>
        </p:txBody>
      </p:sp>
    </p:spTree>
    <p:extLst>
      <p:ext uri="{BB962C8B-B14F-4D97-AF65-F5344CB8AC3E}">
        <p14:creationId xmlns:p14="http://schemas.microsoft.com/office/powerpoint/2010/main" val="35114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90678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Characters’ Names? </a:t>
            </a:r>
          </a:p>
        </p:txBody>
      </p:sp>
    </p:spTree>
    <p:extLst>
      <p:ext uri="{BB962C8B-B14F-4D97-AF65-F5344CB8AC3E}">
        <p14:creationId xmlns:p14="http://schemas.microsoft.com/office/powerpoint/2010/main" val="9512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50" y="838200"/>
            <a:ext cx="6790099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</a:t>
            </a:r>
            <a:r>
              <a:rPr lang="en-US" sz="3600"/>
              <a:t>/Characters’ </a:t>
            </a:r>
            <a:r>
              <a:rPr lang="en-US" sz="3600" dirty="0"/>
              <a:t>Names? </a:t>
            </a:r>
          </a:p>
        </p:txBody>
      </p:sp>
    </p:spTree>
    <p:extLst>
      <p:ext uri="{BB962C8B-B14F-4D97-AF65-F5344CB8AC3E}">
        <p14:creationId xmlns:p14="http://schemas.microsoft.com/office/powerpoint/2010/main" val="14744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73914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</a:t>
            </a:r>
          </a:p>
        </p:txBody>
      </p:sp>
    </p:spTree>
    <p:extLst>
      <p:ext uri="{BB962C8B-B14F-4D97-AF65-F5344CB8AC3E}">
        <p14:creationId xmlns:p14="http://schemas.microsoft.com/office/powerpoint/2010/main" val="7636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Toys</a:t>
            </a:r>
          </a:p>
        </p:txBody>
      </p:sp>
    </p:spTree>
    <p:extLst>
      <p:ext uri="{BB962C8B-B14F-4D97-AF65-F5344CB8AC3E}">
        <p14:creationId xmlns:p14="http://schemas.microsoft.com/office/powerpoint/2010/main" val="26186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393376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BB Guns and Cap Guns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38048-42DA-446C-B3D4-8DA42A390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1"/>
            <a:ext cx="6019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1" y="722531"/>
            <a:ext cx="5651657" cy="583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Tinker Toys </a:t>
            </a:r>
          </a:p>
        </p:txBody>
      </p:sp>
    </p:spTree>
    <p:extLst>
      <p:ext uri="{BB962C8B-B14F-4D97-AF65-F5344CB8AC3E}">
        <p14:creationId xmlns:p14="http://schemas.microsoft.com/office/powerpoint/2010/main" val="10391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61722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Erector Sets and Lincoln Logs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38048-42DA-446C-B3D4-8DA42A390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13076"/>
            <a:ext cx="5181600" cy="31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5491842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Jacks and Marbles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38048-42DA-446C-B3D4-8DA42A390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3000"/>
            <a:ext cx="5410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2" y="1143000"/>
            <a:ext cx="4724400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Tops and </a:t>
            </a:r>
            <a:r>
              <a:rPr lang="en-US" sz="3600" dirty="0" err="1"/>
              <a:t>YoYo’s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38048-42DA-446C-B3D4-8DA42A390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3000"/>
            <a:ext cx="5410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22531"/>
            <a:ext cx="71628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Character’s Name? </a:t>
            </a:r>
          </a:p>
        </p:txBody>
      </p:sp>
    </p:spTree>
    <p:extLst>
      <p:ext uri="{BB962C8B-B14F-4D97-AF65-F5344CB8AC3E}">
        <p14:creationId xmlns:p14="http://schemas.microsoft.com/office/powerpoint/2010/main" val="2867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22531"/>
            <a:ext cx="7696200" cy="583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Electric Football Game </a:t>
            </a:r>
          </a:p>
        </p:txBody>
      </p:sp>
    </p:spTree>
    <p:extLst>
      <p:ext uri="{BB962C8B-B14F-4D97-AF65-F5344CB8AC3E}">
        <p14:creationId xmlns:p14="http://schemas.microsoft.com/office/powerpoint/2010/main" val="41452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65" y="722531"/>
            <a:ext cx="5830669" cy="583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Tiddledy</a:t>
            </a:r>
            <a:r>
              <a:rPr lang="en-US" sz="3600" dirty="0"/>
              <a:t> Winks </a:t>
            </a:r>
          </a:p>
        </p:txBody>
      </p:sp>
    </p:spTree>
    <p:extLst>
      <p:ext uri="{BB962C8B-B14F-4D97-AF65-F5344CB8AC3E}">
        <p14:creationId xmlns:p14="http://schemas.microsoft.com/office/powerpoint/2010/main" val="1527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65" y="722531"/>
            <a:ext cx="5830669" cy="583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View Master </a:t>
            </a:r>
          </a:p>
        </p:txBody>
      </p:sp>
    </p:spTree>
    <p:extLst>
      <p:ext uri="{BB962C8B-B14F-4D97-AF65-F5344CB8AC3E}">
        <p14:creationId xmlns:p14="http://schemas.microsoft.com/office/powerpoint/2010/main" val="23956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7162800" cy="4282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4502B-3A80-4FC4-8CFE-F8DFDD8DB29C}"/>
              </a:ext>
            </a:extLst>
          </p:cNvPr>
          <p:cNvSpPr txBox="1"/>
          <p:nvPr/>
        </p:nvSpPr>
        <p:spPr>
          <a:xfrm>
            <a:off x="152400" y="51816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Richard Boone played a gunfighter named Paladin</a:t>
            </a:r>
          </a:p>
        </p:txBody>
      </p:sp>
    </p:spTree>
    <p:extLst>
      <p:ext uri="{BB962C8B-B14F-4D97-AF65-F5344CB8AC3E}">
        <p14:creationId xmlns:p14="http://schemas.microsoft.com/office/powerpoint/2010/main" val="16283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11" y="722531"/>
            <a:ext cx="5076978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</a:t>
            </a:r>
          </a:p>
        </p:txBody>
      </p:sp>
    </p:spTree>
    <p:extLst>
      <p:ext uri="{BB962C8B-B14F-4D97-AF65-F5344CB8AC3E}">
        <p14:creationId xmlns:p14="http://schemas.microsoft.com/office/powerpoint/2010/main" val="27073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43" y="722531"/>
            <a:ext cx="4646114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Howdy Doody Show!  Who Played </a:t>
            </a:r>
            <a:r>
              <a:rPr lang="en-US" sz="3600" dirty="0" err="1"/>
              <a:t>Clarabell</a:t>
            </a:r>
            <a:r>
              <a:rPr lang="en-US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964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22530"/>
            <a:ext cx="83820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 </a:t>
            </a:r>
            <a:r>
              <a:rPr lang="en-US" sz="3600" dirty="0" err="1"/>
              <a:t>Keeshan</a:t>
            </a:r>
            <a:r>
              <a:rPr lang="en-US" sz="3600" dirty="0"/>
              <a:t> – Captain Kangaroo </a:t>
            </a:r>
          </a:p>
        </p:txBody>
      </p:sp>
    </p:spTree>
    <p:extLst>
      <p:ext uri="{BB962C8B-B14F-4D97-AF65-F5344CB8AC3E}">
        <p14:creationId xmlns:p14="http://schemas.microsoft.com/office/powerpoint/2010/main" val="6432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71804"/>
            <a:ext cx="8382000" cy="5608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Mr. Green Jeans </a:t>
            </a:r>
          </a:p>
        </p:txBody>
      </p:sp>
    </p:spTree>
    <p:extLst>
      <p:ext uri="{BB962C8B-B14F-4D97-AF65-F5344CB8AC3E}">
        <p14:creationId xmlns:p14="http://schemas.microsoft.com/office/powerpoint/2010/main" val="5912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9158"/>
            <a:ext cx="7162800" cy="5533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TV Show? Character’s Name (guy on the left)? </a:t>
            </a:r>
          </a:p>
        </p:txBody>
      </p:sp>
    </p:spTree>
    <p:extLst>
      <p:ext uri="{BB962C8B-B14F-4D97-AF65-F5344CB8AC3E}">
        <p14:creationId xmlns:p14="http://schemas.microsoft.com/office/powerpoint/2010/main" val="7158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245</Words>
  <Application>Microsoft Office PowerPoint</Application>
  <PresentationFormat>Widescreen</PresentationFormat>
  <Paragraphs>68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Franklin Gothic Medium</vt:lpstr>
      <vt:lpstr>Impact</vt:lpstr>
      <vt:lpstr>Basketball 16x9</vt:lpstr>
      <vt:lpstr>The Good Ole Days –  The 1950’s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2017-11-10T11:21:28Z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