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8" r:id="rId2"/>
    <p:sldId id="262" r:id="rId3"/>
    <p:sldId id="264" r:id="rId4"/>
    <p:sldId id="260" r:id="rId5"/>
    <p:sldId id="261" r:id="rId6"/>
    <p:sldId id="257" r:id="rId7"/>
    <p:sldId id="263" r:id="rId8"/>
    <p:sldId id="265" r:id="rId9"/>
    <p:sldId id="271" r:id="rId10"/>
    <p:sldId id="268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te Cely" initials="MC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  <a:srgbClr val="D39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86536-8124-42D8-B601-86D3EB8B69F9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8630-481F-4758-B12D-F326D46C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1935E5-B45F-4987-8957-3D1486C4C99E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18D311-6D17-4F67-809A-BFF725F04E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cs typeface="Arial" panose="020B0604020202020204" pitchFamily="34" charset="0"/>
              </a:rPr>
              <a:t>Ballparks in Austin</a:t>
            </a:r>
            <a:endParaRPr lang="en-US" sz="7200" dirty="0"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Brief History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386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LZ FILES\Disch Fie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2052320"/>
            <a:ext cx="9011920" cy="40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89800"/>
                </a:solidFill>
              </a:rPr>
              <a:t>Disch</a:t>
            </a:r>
            <a:r>
              <a:rPr lang="en-US" b="1" dirty="0" smtClean="0">
                <a:solidFill>
                  <a:srgbClr val="C89800"/>
                </a:solidFill>
              </a:rPr>
              <a:t>-Falk Field</a:t>
            </a:r>
            <a:endParaRPr lang="en-US" b="1" dirty="0">
              <a:solidFill>
                <a:srgbClr val="C89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2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Dell Diamond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Round Rock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2000-present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1920240"/>
            <a:ext cx="4104640" cy="328168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Home of the Round Rock Express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LZ FILES\De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20" y="1300480"/>
            <a:ext cx="7909560" cy="50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St. Edwards University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err="1" smtClean="0">
                <a:solidFill>
                  <a:srgbClr val="0070C0"/>
                </a:solidFill>
              </a:rPr>
              <a:t>Hilltoppers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43-10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564640"/>
            <a:ext cx="4612640" cy="327152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2016 Heartland </a:t>
            </a:r>
            <a:r>
              <a:rPr lang="en-US" dirty="0"/>
              <a:t>Conference Champions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2013 NCAA II – World Series, 3</a:t>
            </a:r>
            <a:r>
              <a:rPr lang="en-US" baseline="30000" dirty="0" smtClean="0"/>
              <a:t>rd</a:t>
            </a:r>
            <a:r>
              <a:rPr lang="en-US" dirty="0" smtClean="0"/>
              <a:t>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1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Formed in 1888 - charter members of Texas league</a:t>
            </a:r>
          </a:p>
          <a:p>
            <a:r>
              <a:rPr lang="en-US" dirty="0" smtClean="0"/>
              <a:t>Played games at Riverside Park</a:t>
            </a:r>
          </a:p>
          <a:p>
            <a:r>
              <a:rPr lang="en-US" dirty="0" smtClean="0"/>
              <a:t>Final season was 1914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17986" y="406400"/>
            <a:ext cx="10420574" cy="195072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Austin Senators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at Riverside Park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</a:rPr>
              <a:t>Clark Field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1928-1974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1645920"/>
            <a:ext cx="540511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5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0" y="-243841"/>
            <a:ext cx="19050000" cy="128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1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40" y="640080"/>
            <a:ext cx="6807199" cy="520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9" y="568959"/>
            <a:ext cx="7260591" cy="622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1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Disch</a:t>
            </a:r>
            <a:r>
              <a:rPr lang="en-US" sz="4000" dirty="0" smtClean="0">
                <a:solidFill>
                  <a:srgbClr val="0070C0"/>
                </a:solidFill>
              </a:rPr>
              <a:t> Field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1947-1975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http://www.digitalballparks.com/Texas/AustinDisch.html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280160"/>
            <a:ext cx="4762183" cy="4003040"/>
          </a:xfrm>
        </p:spPr>
      </p:pic>
    </p:spTree>
    <p:extLst>
      <p:ext uri="{BB962C8B-B14F-4D97-AF65-F5344CB8AC3E}">
        <p14:creationId xmlns:p14="http://schemas.microsoft.com/office/powerpoint/2010/main" val="6326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Disch</a:t>
            </a:r>
            <a:r>
              <a:rPr lang="en-US" sz="4000" dirty="0" smtClean="0">
                <a:solidFill>
                  <a:srgbClr val="0070C0"/>
                </a:solidFill>
              </a:rPr>
              <a:t>-Falk Field</a:t>
            </a:r>
            <a:br>
              <a:rPr lang="en-US" sz="4000" dirty="0" smtClean="0">
                <a:solidFill>
                  <a:srgbClr val="0070C0"/>
                </a:solidFill>
              </a:rPr>
            </a:br>
            <a:r>
              <a:rPr lang="en-US" sz="4000" dirty="0" smtClean="0">
                <a:solidFill>
                  <a:srgbClr val="0070C0"/>
                </a:solidFill>
              </a:rPr>
              <a:t>1975-present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" y="1259840"/>
            <a:ext cx="4602480" cy="35458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Home of Univ. of Texas Longhorns</a:t>
            </a:r>
          </a:p>
          <a:p>
            <a:endParaRPr lang="en-US" dirty="0"/>
          </a:p>
          <a:p>
            <a:r>
              <a:rPr lang="en-US" dirty="0" smtClean="0"/>
              <a:t>Won 4 National Championships at </a:t>
            </a:r>
            <a:r>
              <a:rPr lang="en-US" dirty="0" err="1" smtClean="0"/>
              <a:t>Disch</a:t>
            </a:r>
            <a:r>
              <a:rPr lang="en-US" dirty="0" smtClean="0"/>
              <a:t> Falk</a:t>
            </a:r>
          </a:p>
          <a:p>
            <a:r>
              <a:rPr lang="en-US" dirty="0" smtClean="0"/>
              <a:t>1975, 1983, 2002, 2005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3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Longhorn Stars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47" y="2239963"/>
            <a:ext cx="3264568" cy="38766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31" y="2239963"/>
            <a:ext cx="3876675" cy="3876675"/>
          </a:xfrm>
        </p:spPr>
      </p:pic>
    </p:spTree>
    <p:extLst>
      <p:ext uri="{BB962C8B-B14F-4D97-AF65-F5344CB8AC3E}">
        <p14:creationId xmlns:p14="http://schemas.microsoft.com/office/powerpoint/2010/main" val="39262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3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76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 Antiqua</vt:lpstr>
      <vt:lpstr>Calibri</vt:lpstr>
      <vt:lpstr>Wingdings</vt:lpstr>
      <vt:lpstr>Hardcover</vt:lpstr>
      <vt:lpstr>Ballparks in Austin</vt:lpstr>
      <vt:lpstr>Austin Senators at Riverside Park  </vt:lpstr>
      <vt:lpstr>Clark Field 1928-1974</vt:lpstr>
      <vt:lpstr>PowerPoint Presentation</vt:lpstr>
      <vt:lpstr>PowerPoint Presentation</vt:lpstr>
      <vt:lpstr>PowerPoint Presentation</vt:lpstr>
      <vt:lpstr>Disch Field 1947-1975</vt:lpstr>
      <vt:lpstr>Disch-Falk Field 1975-present</vt:lpstr>
      <vt:lpstr>Longhorn Stars</vt:lpstr>
      <vt:lpstr>Disch-Falk Field</vt:lpstr>
      <vt:lpstr>Dell Diamond Round Rock 2000-present </vt:lpstr>
      <vt:lpstr>PowerPoint Presentation</vt:lpstr>
      <vt:lpstr>St. Edwards University Hilltoppers 43-10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120</cp:revision>
  <dcterms:created xsi:type="dcterms:W3CDTF">2016-01-13T03:21:12Z</dcterms:created>
  <dcterms:modified xsi:type="dcterms:W3CDTF">2016-07-06T20:21:50Z</dcterms:modified>
</cp:coreProperties>
</file>