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  <p:sldId id="266" r:id="rId11"/>
    <p:sldId id="268" r:id="rId12"/>
    <p:sldId id="269" r:id="rId13"/>
    <p:sldId id="270" r:id="rId14"/>
    <p:sldId id="2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te Cely" initials="MC" lastIdx="2" clrIdx="0">
    <p:extLst>
      <p:ext uri="{19B8F6BF-5375-455C-9EA6-DF929625EA0E}">
        <p15:presenceInfo xmlns:p15="http://schemas.microsoft.com/office/powerpoint/2012/main" userId="867cbb0a334bccf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386536-8124-42D8-B601-86D3EB8B69F9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4D8630-481F-4758-B12D-F326D46C6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2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To try  to boost fan interest in the team, the Boston Braves held a fan poll in 1936 and changed their name to the Boston Bees. They remained the Bess until 1941 when they went back to their original name and team colors. </a:t>
            </a:r>
            <a:r>
              <a:rPr lang="en-US" sz="1200" dirty="0" err="1"/>
              <a:t>Apollinaria</a:t>
            </a:r>
            <a:r>
              <a:rPr lang="en-US" sz="1200" dirty="0"/>
              <a:t> is a mineral water, now owned by Coca</a:t>
            </a:r>
            <a:r>
              <a:rPr lang="en-US" sz="1200" baseline="0" dirty="0"/>
              <a:t> Cola.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D8630-481F-4758-B12D-F326D46C6DD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71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Prizes put in boxes in 1912. Since then, an estimate 23 billion prizes distributed. Cracker Jack helped make K-Rations during WWII</a:t>
            </a:r>
            <a:r>
              <a:rPr lang="en-US" baseline="0" dirty="0"/>
              <a:t> and put them in the same wax boxes. </a:t>
            </a:r>
            <a:r>
              <a:rPr lang="en-US" sz="1200" dirty="0"/>
              <a:t>In 1893, popcorn makers Frederick and Louis </a:t>
            </a:r>
            <a:r>
              <a:rPr lang="en-US" sz="1200" dirty="0" err="1"/>
              <a:t>Rueckheim</a:t>
            </a:r>
            <a:r>
              <a:rPr lang="en-US" sz="1200" dirty="0"/>
              <a:t> were determined to give the puffed kernels a new twist. The two brothers threw molasses and peanuts into the mix, and unveiled the sweet and salty treat at the 1893 World’s Fair in Chicago. A few years later, they developed a special formula to keep the ingredients from sticking together that remains a secret to this day.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D8630-481F-4758-B12D-F326D46C6DD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514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Prices seem way too</a:t>
            </a:r>
            <a:r>
              <a:rPr lang="en-US" baseline="0" dirty="0"/>
              <a:t> high for 1951. 1961? 1971? What ballpark food could you not live without?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D8630-481F-4758-B12D-F326D46C6DD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326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35E5-B45F-4987-8957-3D1486C4C99E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D311-6D17-4F67-809A-BFF725F04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0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35E5-B45F-4987-8957-3D1486C4C99E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D311-6D17-4F67-809A-BFF725F04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739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35E5-B45F-4987-8957-3D1486C4C99E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D311-6D17-4F67-809A-BFF725F04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377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35E5-B45F-4987-8957-3D1486C4C99E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D311-6D17-4F67-809A-BFF725F04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241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35E5-B45F-4987-8957-3D1486C4C99E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D311-6D17-4F67-809A-BFF725F04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710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35E5-B45F-4987-8957-3D1486C4C99E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D311-6D17-4F67-809A-BFF725F04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140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35E5-B45F-4987-8957-3D1486C4C99E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D311-6D17-4F67-809A-BFF725F04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89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35E5-B45F-4987-8957-3D1486C4C99E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D311-6D17-4F67-809A-BFF725F04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172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35E5-B45F-4987-8957-3D1486C4C99E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D311-6D17-4F67-809A-BFF725F04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46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35E5-B45F-4987-8957-3D1486C4C99E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D311-6D17-4F67-809A-BFF725F04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550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35E5-B45F-4987-8957-3D1486C4C99E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D311-6D17-4F67-809A-BFF725F04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216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935E5-B45F-4987-8957-3D1486C4C99E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8D311-6D17-4F67-809A-BFF725F04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710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Rp1U7LnMs3A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57" y="0"/>
            <a:ext cx="1042933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1663" y="4403852"/>
            <a:ext cx="910736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</a:rPr>
              <a:t>A Day at the Ballpark – </a:t>
            </a:r>
          </a:p>
          <a:p>
            <a:r>
              <a:rPr lang="en-US" sz="7200" b="1" dirty="0">
                <a:solidFill>
                  <a:schemeClr val="bg1"/>
                </a:solidFill>
              </a:rPr>
              <a:t>Food and Drink</a:t>
            </a:r>
          </a:p>
        </p:txBody>
      </p:sp>
    </p:spTree>
    <p:extLst>
      <p:ext uri="{BB962C8B-B14F-4D97-AF65-F5344CB8AC3E}">
        <p14:creationId xmlns:p14="http://schemas.microsoft.com/office/powerpoint/2010/main" val="1856774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Atlanta Braves</a:t>
            </a:r>
            <a:br>
              <a:rPr lang="en-US" b="1" dirty="0"/>
            </a:br>
            <a:r>
              <a:rPr lang="en-US" b="1" dirty="0"/>
              <a:t>Turner Field</a:t>
            </a:r>
            <a:br>
              <a:rPr lang="en-US" b="1" dirty="0"/>
            </a:br>
            <a:r>
              <a:rPr lang="en-US" b="1" dirty="0"/>
              <a:t>2015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Burgerizza</a:t>
            </a:r>
            <a:endParaRPr lang="en-US" sz="2400" b="1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 20-ounce patty, five slices of cheddar with bacon, served between two 8-inch pepperoni pizzas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Cost $26 (cost of angioplasty not included)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467" y="1634058"/>
            <a:ext cx="6049107" cy="403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662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St. Louis Cardinals</a:t>
            </a:r>
            <a:br>
              <a:rPr lang="en-US" b="1" dirty="0"/>
            </a:br>
            <a:r>
              <a:rPr lang="en-US" b="1" dirty="0"/>
              <a:t>Busch Stadium</a:t>
            </a:r>
            <a:br>
              <a:rPr lang="en-US" b="1" dirty="0"/>
            </a:br>
            <a:r>
              <a:rPr lang="en-US" b="1" dirty="0"/>
              <a:t>2015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The Hill Meatball Cone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Four meatballs and marinara sauce, made custom in St. Louis' Italian neighborhood known as The Hill, served in an Italian bread cone and topped with shredded mozzarella and Parmesan cheese.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Cost $15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467" y="1634058"/>
            <a:ext cx="6049107" cy="403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471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Houston Astros</a:t>
            </a:r>
            <a:br>
              <a:rPr lang="en-US" b="1" dirty="0"/>
            </a:br>
            <a:r>
              <a:rPr lang="en-US" b="1" dirty="0"/>
              <a:t>Minute Maid Stadium</a:t>
            </a:r>
            <a:br>
              <a:rPr lang="en-US" b="1" dirty="0"/>
            </a:br>
            <a:r>
              <a:rPr lang="en-US" b="1" dirty="0"/>
              <a:t>2015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de-DE" sz="2400" b="1" dirty="0">
                <a:solidFill>
                  <a:srgbClr val="FF0000"/>
                </a:solidFill>
              </a:rPr>
              <a:t>Sweet Potato Waffle Chicken Sandwich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Homemade sweet potato waffle with grilled chicken breast, Greek yogurt, baby spinach and sliced tomatoes.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Cost $10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Korean Fried Pork Belly Sandwich also available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467" y="1634058"/>
            <a:ext cx="6049107" cy="403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23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Texas Rangers</a:t>
            </a:r>
            <a:br>
              <a:rPr lang="en-US" b="1" dirty="0"/>
            </a:br>
            <a:r>
              <a:rPr lang="en-US" b="1" dirty="0"/>
              <a:t>Globe Life Park</a:t>
            </a:r>
            <a:br>
              <a:rPr lang="en-US" b="1" dirty="0"/>
            </a:br>
            <a:r>
              <a:rPr lang="en-US" b="1" dirty="0"/>
              <a:t>2016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de-DE" sz="2400" b="1" dirty="0">
                <a:solidFill>
                  <a:srgbClr val="FF0000"/>
                </a:solidFill>
              </a:rPr>
              <a:t>Wicked Pig Sandwich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 combination of pulled pork, bacon, sausage, prosciutto, ham and pork rinds all stacked on a Hawaiian bun and doused in barbecue sauce and topped with coleslaw and pork rinds.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Cost $27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467" y="1634058"/>
            <a:ext cx="6049107" cy="403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606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Round Rock Express</a:t>
            </a:r>
            <a:br>
              <a:rPr lang="en-US" b="1" dirty="0"/>
            </a:br>
            <a:r>
              <a:rPr lang="en-US" b="1" dirty="0"/>
              <a:t>Dell Diamond</a:t>
            </a:r>
            <a:br>
              <a:rPr lang="en-US" b="1" dirty="0"/>
            </a:br>
            <a:r>
              <a:rPr lang="en-US" b="1" dirty="0"/>
              <a:t>2015 </a:t>
            </a:r>
            <a:r>
              <a:rPr lang="en-US" b="1" dirty="0">
                <a:solidFill>
                  <a:srgbClr val="FF0000"/>
                </a:solidFill>
              </a:rPr>
              <a:t>(June 27</a:t>
            </a:r>
            <a:r>
              <a:rPr lang="en-US" b="1" baseline="30000" dirty="0">
                <a:solidFill>
                  <a:srgbClr val="FF0000"/>
                </a:solidFill>
              </a:rPr>
              <a:t>th</a:t>
            </a:r>
            <a:r>
              <a:rPr lang="en-US" b="1" dirty="0">
                <a:solidFill>
                  <a:srgbClr val="FF0000"/>
                </a:solidFill>
              </a:rPr>
              <a:t> ?)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Hot dog wrapped in a grilled cheese sandwich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Kahuna </a:t>
            </a:r>
            <a:r>
              <a:rPr lang="en-US" sz="2400" dirty="0" err="1"/>
              <a:t>Kolache</a:t>
            </a:r>
            <a:r>
              <a:rPr lang="en-US" sz="2400" dirty="0"/>
              <a:t> (jumbo hot dog with sweet mango sauce)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Texas </a:t>
            </a:r>
            <a:r>
              <a:rPr lang="en-US" sz="2400" dirty="0" err="1"/>
              <a:t>carnitas</a:t>
            </a:r>
            <a:r>
              <a:rPr lang="en-US" sz="2400" dirty="0"/>
              <a:t> nachos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Black and Bleu burger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Marilyn (a hot dog with neon nuclear relish, red jalapenos and shredded cheese)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467" y="1634058"/>
            <a:ext cx="6049107" cy="403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107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117" y="210026"/>
            <a:ext cx="7753276" cy="73866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u="sng" dirty="0"/>
          </a:p>
          <a:p>
            <a:pPr algn="ctr"/>
            <a:r>
              <a:rPr lang="en-US" sz="2400" u="sng" dirty="0"/>
              <a:t>“A Day at the Ballpark”  Topics</a:t>
            </a:r>
          </a:p>
          <a:p>
            <a:endParaRPr lang="en-US" sz="2400" dirty="0"/>
          </a:p>
          <a:p>
            <a:r>
              <a:rPr lang="en-US" sz="2400" dirty="0"/>
              <a:t>Session 1-- Getting Ready for a Game (Mike)</a:t>
            </a:r>
          </a:p>
          <a:p>
            <a:endParaRPr lang="en-US" sz="2400" dirty="0"/>
          </a:p>
          <a:p>
            <a:r>
              <a:rPr lang="en-US" sz="2400" dirty="0"/>
              <a:t>Session 2-- Memorable Ballparks in Austin (Dan)</a:t>
            </a:r>
          </a:p>
          <a:p>
            <a:endParaRPr lang="en-US" sz="2400" dirty="0"/>
          </a:p>
          <a:p>
            <a:r>
              <a:rPr lang="en-US" sz="2400" dirty="0"/>
              <a:t>Session 3- Pregame Activities (Ira)</a:t>
            </a:r>
          </a:p>
          <a:p>
            <a:endParaRPr lang="en-US" sz="2400" dirty="0"/>
          </a:p>
          <a:p>
            <a:r>
              <a:rPr lang="en-US" sz="2400" dirty="0"/>
              <a:t>Session 4- Sights and Sounds at the Ballpark (Monte &amp; Linda)</a:t>
            </a:r>
          </a:p>
          <a:p>
            <a:endParaRPr lang="en-US" sz="2400" dirty="0"/>
          </a:p>
          <a:p>
            <a:r>
              <a:rPr lang="en-US" sz="2400" b="1" i="1" dirty="0"/>
              <a:t>Session 5-- Food and Drink at the Ballpark (Bob and Jim)</a:t>
            </a:r>
          </a:p>
          <a:p>
            <a:endParaRPr lang="en-US" sz="2400" dirty="0"/>
          </a:p>
          <a:p>
            <a:r>
              <a:rPr lang="en-US" sz="2400" dirty="0"/>
              <a:t>Session 6– Keeping Score (Dan)  … or …</a:t>
            </a:r>
          </a:p>
          <a:p>
            <a:r>
              <a:rPr lang="en-US" sz="2400" dirty="0"/>
              <a:t>		Promotions, Contests &amp; Give-</a:t>
            </a:r>
            <a:r>
              <a:rPr lang="en-US" sz="2400" dirty="0" err="1"/>
              <a:t>aways</a:t>
            </a:r>
            <a:endParaRPr lang="en-US" sz="2400" dirty="0"/>
          </a:p>
          <a:p>
            <a:pPr marL="342900" indent="-342900">
              <a:buAutoNum type="arabicPeriod"/>
            </a:pPr>
            <a:endParaRPr lang="en-US" sz="2400" dirty="0"/>
          </a:p>
          <a:p>
            <a:endParaRPr lang="en-US" sz="2400" dirty="0"/>
          </a:p>
          <a:p>
            <a:pPr marL="342900" indent="-342900">
              <a:buAutoNum type="arabicPeriod"/>
            </a:pPr>
            <a:endParaRPr lang="en-US" sz="2400" dirty="0"/>
          </a:p>
          <a:p>
            <a:pPr marL="342900" indent="-342900">
              <a:buAutoNum type="arabicPeriod"/>
            </a:pPr>
            <a:endParaRPr lang="en-US" sz="2400" dirty="0"/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054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5754" y="506436"/>
            <a:ext cx="90736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/>
              <a:t>Ballpark Concessions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69477" y="1941334"/>
            <a:ext cx="84406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“A hotdog at the ballpark is better than a steak at the Ritz.”</a:t>
            </a:r>
          </a:p>
          <a:p>
            <a:r>
              <a:rPr lang="en-US" sz="2800" dirty="0"/>
              <a:t>                                                               - Humphrey Bogart</a:t>
            </a:r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89" y="3714824"/>
            <a:ext cx="184785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142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Boston Bees (Braves)</a:t>
            </a:r>
            <a:br>
              <a:rPr lang="en-US" b="1" dirty="0"/>
            </a:br>
            <a:r>
              <a:rPr lang="en-US" b="1" dirty="0"/>
              <a:t>Braves Field</a:t>
            </a:r>
            <a:br>
              <a:rPr lang="en-US" b="1" dirty="0"/>
            </a:br>
            <a:r>
              <a:rPr lang="en-US" b="1" dirty="0"/>
              <a:t>1938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674747" cy="381158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1938 Beer - $0.10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2016 Beer (Fenway Park) - $7.75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326" y="323558"/>
            <a:ext cx="4979963" cy="633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940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 err="1"/>
              <a:t>Philaldephia</a:t>
            </a:r>
            <a:r>
              <a:rPr lang="en-US" b="1" dirty="0"/>
              <a:t> Athletics</a:t>
            </a:r>
            <a:br>
              <a:rPr lang="en-US" b="1" dirty="0"/>
            </a:br>
            <a:r>
              <a:rPr lang="en-US" b="1" dirty="0" err="1"/>
              <a:t>Shibe</a:t>
            </a:r>
            <a:r>
              <a:rPr lang="en-US" b="1" dirty="0"/>
              <a:t> Park </a:t>
            </a:r>
            <a:br>
              <a:rPr lang="en-US" b="1" dirty="0"/>
            </a:br>
            <a:r>
              <a:rPr lang="en-US" b="1" dirty="0"/>
              <a:t>1950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086" y="457201"/>
            <a:ext cx="4487594" cy="541178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1950 Hot Dog - $0.25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2016 Hot Dog (Fenway Park) - $5.25</a:t>
            </a:r>
          </a:p>
        </p:txBody>
      </p:sp>
    </p:spTree>
    <p:extLst>
      <p:ext uri="{BB962C8B-B14F-4D97-AF65-F5344CB8AC3E}">
        <p14:creationId xmlns:p14="http://schemas.microsoft.com/office/powerpoint/2010/main" val="2639491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Durham Bulls</a:t>
            </a:r>
            <a:br>
              <a:rPr lang="en-US" b="1" dirty="0"/>
            </a:br>
            <a:r>
              <a:rPr lang="en-US" b="1" dirty="0"/>
              <a:t>Durham Park</a:t>
            </a:r>
            <a:br>
              <a:rPr lang="en-US" b="1" dirty="0"/>
            </a:br>
            <a:r>
              <a:rPr lang="en-US" b="1" dirty="0"/>
              <a:t> 1951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 2008 study asked “Which ballpark food can you not live without”: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63% said hot dogs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18% said peanuts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19% said either pizza, cotton candy and/or Cracker Jack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769" y="1891878"/>
            <a:ext cx="5627077" cy="397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152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Houston Buffs</a:t>
            </a:r>
            <a:br>
              <a:rPr lang="en-US" b="1" dirty="0"/>
            </a:br>
            <a:r>
              <a:rPr lang="en-US" b="1" dirty="0"/>
              <a:t>Buff Stadium</a:t>
            </a:r>
            <a:br>
              <a:rPr lang="en-US" b="1" dirty="0"/>
            </a:br>
            <a:r>
              <a:rPr lang="en-US" b="1" dirty="0"/>
              <a:t>1951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An estimated 20,421,361 hot dogs were consumed at Major League ballparks in 2013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An average hot dog vendor walks 4-5 miles per game (up and down stairs) carrying his bin of hot dogs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467" y="1431867"/>
            <a:ext cx="6049107" cy="443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62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Montreal Expos</a:t>
            </a:r>
            <a:br>
              <a:rPr lang="en-US" b="1" dirty="0"/>
            </a:br>
            <a:r>
              <a:rPr lang="en-US" b="1" dirty="0" err="1"/>
              <a:t>Jarry</a:t>
            </a:r>
            <a:r>
              <a:rPr lang="en-US" b="1" dirty="0"/>
              <a:t> Park</a:t>
            </a:r>
            <a:br>
              <a:rPr lang="en-US" b="1" dirty="0"/>
            </a:br>
            <a:r>
              <a:rPr lang="en-US" b="1" dirty="0"/>
              <a:t>1969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Sample Profit Margins on Ballpark food: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Nachos 47-64%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Hot dogs 62-81%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Pizza 69 – 75%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Large Pop Corn 88 – 92%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Snow Cones 92-97%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Soft drinks &gt;90%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711" y="457200"/>
            <a:ext cx="4234375" cy="602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348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97612" y="2011680"/>
            <a:ext cx="841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Times, and prices, have certainly changed!</a:t>
            </a:r>
          </a:p>
        </p:txBody>
      </p:sp>
    </p:spTree>
    <p:extLst>
      <p:ext uri="{BB962C8B-B14F-4D97-AF65-F5344CB8AC3E}">
        <p14:creationId xmlns:p14="http://schemas.microsoft.com/office/powerpoint/2010/main" val="1997383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1197</TotalTime>
  <Words>622</Words>
  <Application>Microsoft Office PowerPoint</Application>
  <PresentationFormat>Widescreen</PresentationFormat>
  <Paragraphs>75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  Boston Bees (Braves) Braves Field 1938</vt:lpstr>
      <vt:lpstr>  Philaldephia Athletics Shibe Park  1950</vt:lpstr>
      <vt:lpstr>Durham Bulls Durham Park  1951 </vt:lpstr>
      <vt:lpstr>  Houston Buffs Buff Stadium 1951</vt:lpstr>
      <vt:lpstr>  Montreal Expos Jarry Park 1969</vt:lpstr>
      <vt:lpstr>PowerPoint Presentation</vt:lpstr>
      <vt:lpstr>  Atlanta Braves Turner Field 2015</vt:lpstr>
      <vt:lpstr>  St. Louis Cardinals Busch Stadium 2015</vt:lpstr>
      <vt:lpstr>  Houston Astros Minute Maid Stadium 2015</vt:lpstr>
      <vt:lpstr>  Texas Rangers Globe Life Park 2016</vt:lpstr>
      <vt:lpstr> Round Rock Express Dell Diamond 2015 (June 27th ?)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Monte Cely</dc:creator>
  <cp:lastModifiedBy>Monte Cely</cp:lastModifiedBy>
  <cp:revision>145</cp:revision>
  <dcterms:created xsi:type="dcterms:W3CDTF">2016-01-13T03:21:12Z</dcterms:created>
  <dcterms:modified xsi:type="dcterms:W3CDTF">2016-07-11T19:45:44Z</dcterms:modified>
</cp:coreProperties>
</file>