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 Cely" initials="MC" lastIdx="2" clrIdx="0">
    <p:extLst>
      <p:ext uri="{19B8F6BF-5375-455C-9EA6-DF929625EA0E}">
        <p15:presenceInfo xmlns:p15="http://schemas.microsoft.com/office/powerpoint/2012/main" userId="867cbb0a334bcc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86536-8124-42D8-B601-86D3EB8B69F9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8630-481F-4758-B12D-F326D46C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4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8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4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5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1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35E5-B45F-4987-8957-3D1486C4C99E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1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57" y="0"/>
            <a:ext cx="104293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663" y="4994695"/>
            <a:ext cx="8230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A Day at the Ballpark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117" y="210026"/>
            <a:ext cx="7738529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u="sng" dirty="0" smtClean="0"/>
          </a:p>
          <a:p>
            <a:pPr algn="ctr"/>
            <a:r>
              <a:rPr lang="en-US" sz="2400" u="sng" dirty="0" smtClean="0"/>
              <a:t>“A Day at the Ballpark”  Topics</a:t>
            </a:r>
          </a:p>
          <a:p>
            <a:endParaRPr lang="en-US" sz="2400" dirty="0"/>
          </a:p>
          <a:p>
            <a:r>
              <a:rPr lang="en-US" sz="2400" dirty="0" smtClean="0"/>
              <a:t>Session 1-- Getting Ready for a Game (Mike)</a:t>
            </a:r>
          </a:p>
          <a:p>
            <a:endParaRPr lang="en-US" sz="2400" dirty="0"/>
          </a:p>
          <a:p>
            <a:r>
              <a:rPr lang="en-US" sz="2400" dirty="0" smtClean="0"/>
              <a:t>Session 2-- Memorable Ballparks in Austin (Dan)</a:t>
            </a:r>
          </a:p>
          <a:p>
            <a:endParaRPr lang="en-US" sz="2400" dirty="0"/>
          </a:p>
          <a:p>
            <a:r>
              <a:rPr lang="en-US" sz="2400" b="1" i="1" u="sng" dirty="0" smtClean="0"/>
              <a:t>Session 3- Pregame Activities (Ira)</a:t>
            </a:r>
          </a:p>
          <a:p>
            <a:endParaRPr lang="en-US" sz="2400" dirty="0"/>
          </a:p>
          <a:p>
            <a:r>
              <a:rPr lang="en-US" sz="2400" dirty="0" smtClean="0"/>
              <a:t>Session 4- Sights and Sounds in the Ballpark (Monte &amp; Linda)</a:t>
            </a:r>
          </a:p>
          <a:p>
            <a:endParaRPr lang="en-US" sz="2400" dirty="0"/>
          </a:p>
          <a:p>
            <a:r>
              <a:rPr lang="en-US" sz="2400" dirty="0" smtClean="0"/>
              <a:t>Session 5-- Food and Drink at the Ballpark (Bob and Jim)</a:t>
            </a:r>
          </a:p>
          <a:p>
            <a:endParaRPr lang="en-US" sz="2400" dirty="0"/>
          </a:p>
          <a:p>
            <a:r>
              <a:rPr lang="en-US" sz="2400" dirty="0" smtClean="0"/>
              <a:t>Session 6– </a:t>
            </a:r>
            <a:r>
              <a:rPr lang="en-US" sz="2400" dirty="0" smtClean="0"/>
              <a:t>Promotions</a:t>
            </a:r>
            <a:r>
              <a:rPr lang="en-US" sz="2400" dirty="0" smtClean="0"/>
              <a:t>, Contests &amp; </a:t>
            </a:r>
            <a:r>
              <a:rPr lang="en-US" sz="2400" dirty="0" smtClean="0"/>
              <a:t>Give-</a:t>
            </a:r>
            <a:r>
              <a:rPr lang="en-US" sz="2400" dirty="0" err="1" smtClean="0"/>
              <a:t>aways</a:t>
            </a:r>
            <a:r>
              <a:rPr lang="en-US" sz="2400" dirty="0" smtClean="0"/>
              <a:t> (Jim and Dan)</a:t>
            </a:r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162" y="694451"/>
            <a:ext cx="9144000" cy="635707"/>
          </a:xfrm>
        </p:spPr>
        <p:txBody>
          <a:bodyPr>
            <a:normAutofit/>
          </a:bodyPr>
          <a:lstStyle/>
          <a:p>
            <a:r>
              <a:rPr lang="en-US" sz="1200" dirty="0"/>
              <a:t> 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" y="182880"/>
            <a:ext cx="526509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60" y="271887"/>
            <a:ext cx="526509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7311" y="1752722"/>
            <a:ext cx="35697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Get to the stadium early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Walk around the neighborhood</a:t>
            </a:r>
          </a:p>
          <a:p>
            <a:pPr algn="ctr"/>
            <a:r>
              <a:rPr lang="en-US" dirty="0" smtClean="0"/>
              <a:t>and outside the ballpark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82" y="3529032"/>
            <a:ext cx="4163568" cy="312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033" y="3117942"/>
            <a:ext cx="3141125" cy="35337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6314" y="130226"/>
            <a:ext cx="24032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Pre-game</a:t>
            </a:r>
          </a:p>
          <a:p>
            <a:r>
              <a:rPr lang="en-US" sz="4400" dirty="0" smtClean="0"/>
              <a:t> Activities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614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162" y="694451"/>
            <a:ext cx="9144000" cy="635707"/>
          </a:xfrm>
        </p:spPr>
        <p:txBody>
          <a:bodyPr>
            <a:normAutofit/>
          </a:bodyPr>
          <a:lstStyle/>
          <a:p>
            <a:r>
              <a:rPr lang="en-US" sz="1200" dirty="0"/>
              <a:t> 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4" y="246888"/>
            <a:ext cx="526509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8430" y="2611405"/>
            <a:ext cx="2682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Enter early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Check out the sights inside</a:t>
            </a:r>
          </a:p>
          <a:p>
            <a:pPr algn="ctr"/>
            <a:r>
              <a:rPr lang="en-US" dirty="0" smtClean="0"/>
              <a:t>the stadium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01" y="336567"/>
            <a:ext cx="526509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6955" y="237744"/>
            <a:ext cx="24032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Pre-game</a:t>
            </a:r>
          </a:p>
          <a:p>
            <a:r>
              <a:rPr lang="en-US" sz="4400" dirty="0" smtClean="0"/>
              <a:t>Activities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26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162" y="694451"/>
            <a:ext cx="9144000" cy="635707"/>
          </a:xfrm>
        </p:spPr>
        <p:txBody>
          <a:bodyPr>
            <a:normAutofit/>
          </a:bodyPr>
          <a:lstStyle/>
          <a:p>
            <a:r>
              <a:rPr lang="en-US" sz="1200" dirty="0"/>
              <a:t> 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4" y="77035"/>
            <a:ext cx="5662258" cy="7375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0279" y="289029"/>
            <a:ext cx="24032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Pre-game</a:t>
            </a:r>
          </a:p>
          <a:p>
            <a:r>
              <a:rPr lang="en-US" sz="4400" dirty="0" smtClean="0"/>
              <a:t>Activities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5080982" y="1864058"/>
            <a:ext cx="15953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Batting Practice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Getting a Ball 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77924"/>
            <a:ext cx="2759281" cy="3874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09" y="3285142"/>
            <a:ext cx="2548639" cy="3572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28373" y="3915418"/>
            <a:ext cx="2367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Hit one to netting over </a:t>
            </a:r>
          </a:p>
          <a:p>
            <a:pPr algn="ctr"/>
            <a:r>
              <a:rPr lang="en-US" dirty="0" smtClean="0"/>
              <a:t>Monument Park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70892" y="6352549"/>
            <a:ext cx="332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one to my short RF porch seat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162" y="694451"/>
            <a:ext cx="9144000" cy="635707"/>
          </a:xfrm>
        </p:spPr>
        <p:txBody>
          <a:bodyPr>
            <a:normAutofit/>
          </a:bodyPr>
          <a:lstStyle/>
          <a:p>
            <a:r>
              <a:rPr lang="en-US" sz="1200" dirty="0"/>
              <a:t> 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56320" y="0"/>
            <a:ext cx="24032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Pre-game</a:t>
            </a:r>
          </a:p>
          <a:p>
            <a:r>
              <a:rPr lang="en-US" sz="4400" dirty="0" smtClean="0"/>
              <a:t>Activities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8746124" y="1371244"/>
            <a:ext cx="3445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Get some autographs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6" y="158662"/>
            <a:ext cx="2270760" cy="3153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51" y="158662"/>
            <a:ext cx="2726610" cy="3134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44" y="158662"/>
            <a:ext cx="2523744" cy="3455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1192" y="2189087"/>
            <a:ext cx="192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scorecard page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6" y="3481578"/>
            <a:ext cx="260985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189406"/>
            <a:ext cx="3308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Running through Anaheim parking lot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12" y="3708307"/>
            <a:ext cx="2232257" cy="3114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1" y="2867433"/>
            <a:ext cx="2146112" cy="31406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14969" y="6008084"/>
            <a:ext cx="1537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guys</a:t>
            </a:r>
          </a:p>
          <a:p>
            <a:r>
              <a:rPr lang="en-US" dirty="0" smtClean="0"/>
              <a:t>on same piece</a:t>
            </a:r>
          </a:p>
          <a:p>
            <a:r>
              <a:rPr lang="en-US" dirty="0" smtClean="0"/>
              <a:t>of paper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46" y="3405057"/>
            <a:ext cx="2757682" cy="33225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83928" y="4604646"/>
            <a:ext cx="1324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 near his</a:t>
            </a:r>
          </a:p>
          <a:p>
            <a:r>
              <a:rPr lang="en-US" dirty="0" smtClean="0"/>
              <a:t>broadcast</a:t>
            </a:r>
          </a:p>
          <a:p>
            <a:r>
              <a:rPr lang="en-US" dirty="0" smtClean="0"/>
              <a:t>booth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162" y="694451"/>
            <a:ext cx="9144000" cy="635707"/>
          </a:xfrm>
        </p:spPr>
        <p:txBody>
          <a:bodyPr>
            <a:normAutofit/>
          </a:bodyPr>
          <a:lstStyle/>
          <a:p>
            <a:r>
              <a:rPr lang="en-US" sz="1200" dirty="0"/>
              <a:t> 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67144" y="69807"/>
            <a:ext cx="4781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Pre-game Activities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7144" cy="84710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7861" y="0"/>
            <a:ext cx="20160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Grab some ‘dogs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and</a:t>
            </a: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get to our seats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33" y="1012304"/>
            <a:ext cx="4284301" cy="3814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22157" y="5145110"/>
            <a:ext cx="2443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Negotiate with an usher</a:t>
            </a:r>
          </a:p>
          <a:p>
            <a:r>
              <a:rPr lang="en-US" dirty="0" smtClean="0"/>
              <a:t>for better seats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33" y="4543866"/>
            <a:ext cx="2149124" cy="20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174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114</cp:revision>
  <dcterms:created xsi:type="dcterms:W3CDTF">2016-01-13T03:21:12Z</dcterms:created>
  <dcterms:modified xsi:type="dcterms:W3CDTF">2016-07-09T14:37:35Z</dcterms:modified>
</cp:coreProperties>
</file>