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5" r:id="rId15"/>
    <p:sldId id="281" r:id="rId16"/>
    <p:sldId id="282" r:id="rId17"/>
    <p:sldId id="284" r:id="rId18"/>
    <p:sldId id="283" r:id="rId19"/>
    <p:sldId id="286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 Cely" initials="MC" lastIdx="2" clrIdx="0">
    <p:extLst>
      <p:ext uri="{19B8F6BF-5375-455C-9EA6-DF929625EA0E}">
        <p15:presenceInfo xmlns:p15="http://schemas.microsoft.com/office/powerpoint/2012/main" userId="867cbb0a334bcc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86536-8124-42D8-B601-86D3EB8B69F9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8630-481F-4758-B12D-F326D46C6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1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8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12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13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27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78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91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Wanted to set a record that nobody</a:t>
            </a:r>
            <a:r>
              <a:rPr lang="en-US" baseline="0" dirty="0"/>
              <a:t> could 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4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7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8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1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9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13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6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84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3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9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7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4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1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4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8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7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4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5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1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35E5-B45F-4987-8957-3D1486C4C99E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8D311-6D17-4F67-809A-BFF725F04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1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JfOcnYYE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spgut1vYQ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TK4bJcnpm9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57" y="0"/>
            <a:ext cx="104293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663" y="4403852"/>
            <a:ext cx="91073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A Day at the Ballpark – </a:t>
            </a:r>
          </a:p>
          <a:p>
            <a:r>
              <a:rPr lang="en-US" sz="7200" b="1" dirty="0">
                <a:solidFill>
                  <a:schemeClr val="bg1"/>
                </a:solidFill>
              </a:rPr>
              <a:t>Promotions</a:t>
            </a:r>
          </a:p>
        </p:txBody>
      </p:sp>
    </p:spTree>
    <p:extLst>
      <p:ext uri="{BB962C8B-B14F-4D97-AF65-F5344CB8AC3E}">
        <p14:creationId xmlns:p14="http://schemas.microsoft.com/office/powerpoint/2010/main" val="185677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1948, a Cleveland Indians fan complained to Veeck that he was having nights honoring everyone but the “good old Joe”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September 29, 1948 - Veeck held “Good Old Joe Earley Night”. Earley and his wife are shown with some of their gifts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24" y="1378634"/>
            <a:ext cx="4115804" cy="382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Good Old Joe Earley Day</a:t>
            </a:r>
          </a:p>
        </p:txBody>
      </p:sp>
    </p:spTree>
    <p:extLst>
      <p:ext uri="{BB962C8B-B14F-4D97-AF65-F5344CB8AC3E}">
        <p14:creationId xmlns:p14="http://schemas.microsoft.com/office/powerpoint/2010/main" val="230496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1979, Veeck scheduled his most disastrous 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picture for video of news broadcast from Disco Demolition Night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8" y="1746956"/>
            <a:ext cx="4470510" cy="3573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Disco Demolition Night</a:t>
            </a:r>
          </a:p>
        </p:txBody>
      </p:sp>
    </p:spTree>
    <p:extLst>
      <p:ext uri="{BB962C8B-B14F-4D97-AF65-F5344CB8AC3E}">
        <p14:creationId xmlns:p14="http://schemas.microsoft.com/office/powerpoint/2010/main" val="358090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1951, as owner of the St. Louis Browns, Veeck was offered 6,000 bats by a company going bankrupt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 held the first ever Bat Day and soon followed up with Ball Day and Jacket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promotions live on in almost every MLB ballpark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7" y="1940200"/>
            <a:ext cx="5008099" cy="3743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Bat Day</a:t>
            </a:r>
          </a:p>
        </p:txBody>
      </p:sp>
    </p:spTree>
    <p:extLst>
      <p:ext uri="{BB962C8B-B14F-4D97-AF65-F5344CB8AC3E}">
        <p14:creationId xmlns:p14="http://schemas.microsoft.com/office/powerpoint/2010/main" val="40291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1960, as owner of the Chicago White Sox, Veeck installed the first exploding scoreboard in the major leagues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ostentatious 130-foot scoreboard produced fireworks, sound effects and 10 electric pinwheels after each White Sox home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Video link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9" y="1940200"/>
            <a:ext cx="4234374" cy="3996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Exploding Scoreboard</a:t>
            </a:r>
          </a:p>
        </p:txBody>
      </p:sp>
    </p:spTree>
    <p:extLst>
      <p:ext uri="{BB962C8B-B14F-4D97-AF65-F5344CB8AC3E}">
        <p14:creationId xmlns:p14="http://schemas.microsoft.com/office/powerpoint/2010/main" val="405037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 had showers installed in the center field bleachers to help fans cool off during hot summer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also added a "picnic area", created by replacing portions of the left field walls with screens and setting up picnic tables under the seating areas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13" y="1940200"/>
            <a:ext cx="3996366" cy="3996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Other Comiskey Park Improvements</a:t>
            </a:r>
          </a:p>
        </p:txBody>
      </p:sp>
    </p:spTree>
    <p:extLst>
      <p:ext uri="{BB962C8B-B14F-4D97-AF65-F5344CB8AC3E}">
        <p14:creationId xmlns:p14="http://schemas.microsoft.com/office/powerpoint/2010/main" val="3354595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1976, Veeck’s Chicago White Sox were the only team in major league history to play games in short 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were also the first team to have players’ names on the back of the jerseys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42" y="1940200"/>
            <a:ext cx="4039107" cy="3996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9904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Short Pants</a:t>
            </a:r>
          </a:p>
        </p:txBody>
      </p:sp>
    </p:spTree>
    <p:extLst>
      <p:ext uri="{BB962C8B-B14F-4D97-AF65-F5344CB8AC3E}">
        <p14:creationId xmlns:p14="http://schemas.microsoft.com/office/powerpoint/2010/main" val="134482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66552"/>
            <a:ext cx="4674747" cy="434340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Minoso was born in 1923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1976, Veeck </a:t>
            </a:r>
            <a:r>
              <a:rPr lang="en-US" sz="2400"/>
              <a:t>reactivated 53-year-old </a:t>
            </a:r>
            <a:r>
              <a:rPr lang="en-US" sz="2400" dirty="0"/>
              <a:t>Minnie Minoso so that  Minoso could say he had played in four decades. Minoso had 1 hit in 8 at bats (his rookie season was 1949)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1980, he again reactivated Minoso, who went 0-for-2 but could say he had played in five decades (picture at right from 1980)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5" y="1508757"/>
            <a:ext cx="4009292" cy="4709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8644" y="457200"/>
            <a:ext cx="9904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Minnie Minoso</a:t>
            </a:r>
          </a:p>
        </p:txBody>
      </p:sp>
    </p:spTree>
    <p:extLst>
      <p:ext uri="{BB962C8B-B14F-4D97-AF65-F5344CB8AC3E}">
        <p14:creationId xmlns:p14="http://schemas.microsoft.com/office/powerpoint/2010/main" val="62486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66552"/>
            <a:ext cx="4674747" cy="43434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Veeck’s father, William Veeck, was President of the Chicago Cubs until his death in 1932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Bill Veeck is credited with planting the ivy at Wrigley Field in 1937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That said, the ivy, while </a:t>
            </a:r>
            <a:r>
              <a:rPr lang="en-US" sz="2400" i="1" dirty="0"/>
              <a:t>planted</a:t>
            </a:r>
            <a:r>
              <a:rPr lang="en-US" sz="2400" dirty="0"/>
              <a:t> by Veeck, was the brainchild of P. K. Wrigley, then owner of the club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1617785"/>
            <a:ext cx="4403187" cy="4250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8644" y="457200"/>
            <a:ext cx="9904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Ivy at Wrigley Field</a:t>
            </a:r>
          </a:p>
        </p:txBody>
      </p:sp>
    </p:spTree>
    <p:extLst>
      <p:ext uri="{BB962C8B-B14F-4D97-AF65-F5344CB8AC3E}">
        <p14:creationId xmlns:p14="http://schemas.microsoft.com/office/powerpoint/2010/main" val="3172614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66552"/>
            <a:ext cx="4674747" cy="43434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 was inducted to the Baseball Hall of Fame in 1991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09" y="1041975"/>
            <a:ext cx="4093699" cy="5541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8644" y="457200"/>
            <a:ext cx="9904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Hall of Fame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38" y="4965895"/>
            <a:ext cx="5894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following slides highlight some unique Promotions put on by Minor League baseball teams. The spirit of Bill </a:t>
            </a:r>
            <a:r>
              <a:rPr lang="en-US" sz="2400" dirty="0" err="1"/>
              <a:t>Veeck</a:t>
            </a:r>
            <a:r>
              <a:rPr lang="en-US" sz="2400" dirty="0"/>
              <a:t> is alive and well in the minors!</a:t>
            </a:r>
          </a:p>
        </p:txBody>
      </p:sp>
    </p:spTree>
    <p:extLst>
      <p:ext uri="{BB962C8B-B14F-4D97-AF65-F5344CB8AC3E}">
        <p14:creationId xmlns:p14="http://schemas.microsoft.com/office/powerpoint/2010/main" val="2542816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59154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Hudson Valley Renegades</a:t>
            </a:r>
            <a:br>
              <a:rPr lang="en-US" b="1" dirty="0"/>
            </a:br>
            <a:r>
              <a:rPr lang="en-US" b="1" dirty="0"/>
              <a:t>Tampa Bay Minor League A</a:t>
            </a:r>
            <a:br>
              <a:rPr lang="en-US" b="1" dirty="0"/>
            </a:br>
            <a:r>
              <a:rPr lang="en-US" b="1" dirty="0"/>
              <a:t>2014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37225"/>
            <a:ext cx="3932237" cy="381158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Toilet Seat Cushion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Free toilet seat cushions were given to the first 3,000 fans through the gates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Cushions doubled as a stadium seat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year before, the Renegades gave away toilet plungers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67" y="1950841"/>
            <a:ext cx="6049107" cy="33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117" y="210026"/>
            <a:ext cx="7753276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u="sng" dirty="0"/>
          </a:p>
          <a:p>
            <a:pPr algn="ctr"/>
            <a:r>
              <a:rPr lang="en-US" sz="2400" u="sng" dirty="0"/>
              <a:t>“A Day at the Ballpark”  Topics</a:t>
            </a:r>
          </a:p>
          <a:p>
            <a:endParaRPr lang="en-US" sz="2400" dirty="0"/>
          </a:p>
          <a:p>
            <a:r>
              <a:rPr lang="en-US" sz="2400" dirty="0"/>
              <a:t>Session 1-- Getting Ready for a Game (Mike)</a:t>
            </a:r>
          </a:p>
          <a:p>
            <a:endParaRPr lang="en-US" sz="2400" dirty="0"/>
          </a:p>
          <a:p>
            <a:r>
              <a:rPr lang="en-US" sz="2400" dirty="0"/>
              <a:t>Session 2-- Memorable Ballparks in Austin (Dan)</a:t>
            </a:r>
          </a:p>
          <a:p>
            <a:endParaRPr lang="en-US" sz="2400" dirty="0"/>
          </a:p>
          <a:p>
            <a:r>
              <a:rPr lang="en-US" sz="2400" dirty="0"/>
              <a:t>Session 3- Pregame Activities (Ira)</a:t>
            </a:r>
          </a:p>
          <a:p>
            <a:endParaRPr lang="en-US" sz="2400" dirty="0"/>
          </a:p>
          <a:p>
            <a:r>
              <a:rPr lang="en-US" sz="2400" dirty="0"/>
              <a:t>Session 4- Sights and Sounds at the Ballpark (Monte &amp; Linda)</a:t>
            </a:r>
          </a:p>
          <a:p>
            <a:endParaRPr lang="en-US" sz="2400" dirty="0"/>
          </a:p>
          <a:p>
            <a:r>
              <a:rPr lang="en-US" sz="2400" dirty="0"/>
              <a:t>Session 5-- Food and Drink at the Ballpark (Bob and Jim)</a:t>
            </a:r>
          </a:p>
          <a:p>
            <a:endParaRPr lang="en-US" sz="2400" dirty="0"/>
          </a:p>
          <a:p>
            <a:r>
              <a:rPr lang="en-US" sz="2400" b="1" i="1" dirty="0"/>
              <a:t>Session 6– Promotions, Contests &amp; Give-aways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54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59154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Fort Myers Miracles</a:t>
            </a:r>
            <a:br>
              <a:rPr lang="en-US" b="1" dirty="0"/>
            </a:br>
            <a:r>
              <a:rPr lang="en-US" b="1" dirty="0"/>
              <a:t>Minnesota Minor League A</a:t>
            </a:r>
            <a:br>
              <a:rPr lang="en-US" b="1" dirty="0"/>
            </a:br>
            <a:r>
              <a:rPr lang="en-US" b="1" dirty="0"/>
              <a:t>2014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20109"/>
            <a:ext cx="3932237" cy="381158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Mike Tyson Ear 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Plastic ears were given out at the front gate to honor of the famous boxer’s most infamous move of biting off part of Evander Holyfield’s ear during a fight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45" y="1950841"/>
            <a:ext cx="5549169" cy="39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80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37813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Charleston River Dogs</a:t>
            </a:r>
            <a:br>
              <a:rPr lang="en-US" b="1" dirty="0"/>
            </a:br>
            <a:r>
              <a:rPr lang="en-US" b="1" dirty="0"/>
              <a:t>New York Yankees Minor League A</a:t>
            </a:r>
            <a:br>
              <a:rPr lang="en-US" b="1" dirty="0"/>
            </a:br>
            <a:r>
              <a:rPr lang="en-US" b="1" dirty="0"/>
              <a:t>2002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38752"/>
            <a:ext cx="4393394" cy="381158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Nobody 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Fans were purposefully locked out of the stadium until the fifth inning so that the official attendance could be reported as zero (a record no one could break)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Fans were directed to a party tent with discounted beer and food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45" y="2301783"/>
            <a:ext cx="5549169" cy="325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9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506436"/>
            <a:ext cx="9073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Ballpark Promotions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5754" y="1941334"/>
            <a:ext cx="10086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“I try not to break the rules but merely to test their elasticity.”</a:t>
            </a:r>
          </a:p>
          <a:p>
            <a:r>
              <a:rPr lang="en-US" sz="2800" dirty="0"/>
              <a:t>                                                               - Bill Veeck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9" y="3780331"/>
            <a:ext cx="1847850" cy="2335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298" y="3742003"/>
            <a:ext cx="789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marketing genius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Owner of the Cleveland Indians, St. Louis Browns and Chicago White Sox</a:t>
            </a:r>
          </a:p>
        </p:txBody>
      </p:sp>
    </p:spTree>
    <p:extLst>
      <p:ext uri="{BB962C8B-B14F-4D97-AF65-F5344CB8AC3E}">
        <p14:creationId xmlns:p14="http://schemas.microsoft.com/office/powerpoint/2010/main" val="398014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 lost his right leg in the Pacific in WWII. In true Veeck fashion, he had an ashtray carved into his wooden leg.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wooden leg came in handy on Opening Day, 1976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93" y="323558"/>
            <a:ext cx="4308229" cy="63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50960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 staged Spirit of ‘76 Day on Opening Day of the 1976 season at Comiskey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That’s Veeck as the peg legged fifer (far right)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White Sox Manager Paul Richards is holding the American flag (center)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93" y="1420836"/>
            <a:ext cx="5192736" cy="4009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Spirit of ‘76 Day</a:t>
            </a:r>
          </a:p>
        </p:txBody>
      </p:sp>
    </p:spTree>
    <p:extLst>
      <p:ext uri="{BB962C8B-B14F-4D97-AF65-F5344CB8AC3E}">
        <p14:creationId xmlns:p14="http://schemas.microsoft.com/office/powerpoint/2010/main" val="222914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Veeck’s most famous stunt was batting 3’7” Eddie Gaedel on August 19, 1951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Five days later, he held his most elaborate stunt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6" y="1378634"/>
            <a:ext cx="5528603" cy="382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6938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Eddie Gaedel</a:t>
            </a:r>
          </a:p>
        </p:txBody>
      </p:sp>
    </p:spTree>
    <p:extLst>
      <p:ext uri="{BB962C8B-B14F-4D97-AF65-F5344CB8AC3E}">
        <p14:creationId xmlns:p14="http://schemas.microsoft.com/office/powerpoint/2010/main" val="322839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Publicity director Bob Fischel held up cards with proposed moves - steal, bunt, change pitchers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Thousands of fans had placards that said “Yes” on one side and “No” on the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fans voted on the best strategy and the vote was relayed to the dugout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68" y="1378634"/>
            <a:ext cx="5453319" cy="382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Grandstand Manager’s Day</a:t>
            </a:r>
          </a:p>
        </p:txBody>
      </p:sp>
    </p:spTree>
    <p:extLst>
      <p:ext uri="{BB962C8B-B14F-4D97-AF65-F5344CB8AC3E}">
        <p14:creationId xmlns:p14="http://schemas.microsoft.com/office/powerpoint/2010/main" val="303983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Browns’ Manager Zach Taylor sat in a rocking chair puffing on a pipe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Browns won the game, 5-3, ending a four game losing streak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“I have discovered in 20 years of moving around a ballpark, that the knowledge of the game is in inverse proportion to the price of the seats” – Bill Veeck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7" y="1378633"/>
            <a:ext cx="4828122" cy="4065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Grandstand Manager’s Day</a:t>
            </a:r>
          </a:p>
        </p:txBody>
      </p:sp>
    </p:spTree>
    <p:extLst>
      <p:ext uri="{BB962C8B-B14F-4D97-AF65-F5344CB8AC3E}">
        <p14:creationId xmlns:p14="http://schemas.microsoft.com/office/powerpoint/2010/main" val="412483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 bought the AAA Milwaukee Brewers in 1941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During WWII, Veeck scheduled an early morning game to benefit defense workers who worked the night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That is the Brewers’ manager sleeping in the bed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53" y="1378634"/>
            <a:ext cx="4328947" cy="382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Early Morning Game</a:t>
            </a:r>
          </a:p>
        </p:txBody>
      </p:sp>
    </p:spTree>
    <p:extLst>
      <p:ext uri="{BB962C8B-B14F-4D97-AF65-F5344CB8AC3E}">
        <p14:creationId xmlns:p14="http://schemas.microsoft.com/office/powerpoint/2010/main" val="1611775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953</Words>
  <Application>Microsoft Office PowerPoint</Application>
  <PresentationFormat>Widescreen</PresentationFormat>
  <Paragraphs>130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Hudson Valley Renegades Tampa Bay Minor League A 2014</vt:lpstr>
      <vt:lpstr>  Fort Myers Miracles Minnesota Minor League A 2014</vt:lpstr>
      <vt:lpstr>  Charleston River Dogs New York Yankees Minor League A 2002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220</cp:revision>
  <dcterms:created xsi:type="dcterms:W3CDTF">2016-01-13T03:21:12Z</dcterms:created>
  <dcterms:modified xsi:type="dcterms:W3CDTF">2016-07-11T19:57:37Z</dcterms:modified>
</cp:coreProperties>
</file>