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1" r:id="rId7"/>
    <p:sldId id="265" r:id="rId8"/>
    <p:sldId id="263" r:id="rId9"/>
    <p:sldId id="301" r:id="rId10"/>
    <p:sldId id="300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te Cely" initials="MC" lastIdx="2" clrIdx="0">
    <p:extLst>
      <p:ext uri="{19B8F6BF-5375-455C-9EA6-DF929625EA0E}">
        <p15:presenceInfo xmlns:p15="http://schemas.microsoft.com/office/powerpoint/2012/main" userId="867cbb0a334bcc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24T14:00:07.085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  <p:cm authorId="1" dt="2016-04-24T14:00:20.165" idx="2">
    <p:pos x="106" y="106"/>
    <p:text>The Drum Guy is John Adams and he has been doing it at Tribe games for 40year.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86536-8124-42D8-B601-86D3EB8B69F9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D8630-481F-4758-B12D-F326D46C6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Scoreboard at Sportsman’s Park – Sunday October 1, 1944</a:t>
            </a:r>
            <a:r>
              <a:rPr lang="en-US" baseline="0" dirty="0" smtClean="0"/>
              <a:t> – last game of regular season.  Yankees visiting Browns.  Battery for Browns was Sig </a:t>
            </a:r>
            <a:r>
              <a:rPr lang="en-US" baseline="0" dirty="0" err="1" smtClean="0"/>
              <a:t>Jakucki</a:t>
            </a:r>
            <a:r>
              <a:rPr lang="en-US" baseline="0" dirty="0" smtClean="0"/>
              <a:t> (#22) and Red Hayworth (#9) – Browns went on to win this game 5-2 and clinch their first and only AL pennant.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47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at the </a:t>
            </a:r>
            <a:r>
              <a:rPr lang="en-US" dirty="0" err="1" smtClean="0"/>
              <a:t>linescore</a:t>
            </a:r>
            <a:r>
              <a:rPr lang="en-US" dirty="0" smtClean="0"/>
              <a:t> on the scoreboard … Brookly</a:t>
            </a:r>
            <a:r>
              <a:rPr lang="en-US" baseline="0" dirty="0" smtClean="0"/>
              <a:t>n visiting, so this must be a World Series game … and no hits !!  It’s Don Larsen’s perfect game in Game 5 of the 1956 World Series – October 8 at Yankee Stadium.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69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Astrodome on the occasion of a</a:t>
            </a:r>
            <a:r>
              <a:rPr lang="en-US" baseline="0" dirty="0" smtClean="0"/>
              <a:t> Nolan Ryan no-hitter in 1981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4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Drum Guy at Indians games is John Adams.  He has been pounding his bass drum for 40 years at Tribe games.  “Howling Hilda” Chester was a Brooklyn Dodgers fan that sat in the bleachers during the</a:t>
            </a:r>
            <a:r>
              <a:rPr lang="en-US" baseline="0" dirty="0" smtClean="0"/>
              <a:t> 20s thru the 50s.  After she had a heart attack, the team gave her the famous cow bells so she would not have to scream so loud.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D8630-481F-4758-B12D-F326D46C6D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5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3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7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4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1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4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8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7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4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5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1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935E5-B45F-4987-8957-3D1486C4C99E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1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v9SodoCNiIE" TargetMode="External"/><Relationship Id="rId4" Type="http://schemas.openxmlformats.org/officeDocument/2006/relationships/hyperlink" Target="https://www.youtube.com/watch?v=RcVJVUfXWg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57" y="0"/>
            <a:ext cx="1042933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1663" y="4994695"/>
            <a:ext cx="82305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A Day at the Ballpark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14" y="0"/>
            <a:ext cx="10281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1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8363" y="189782"/>
            <a:ext cx="7317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Some Notable Fans at the Ballpark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3" y="1128774"/>
            <a:ext cx="6196003" cy="45953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7764" y="6102690"/>
            <a:ext cx="417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Drum Guy at Cleveland Indians Games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87" y="832104"/>
            <a:ext cx="4827094" cy="5101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68524" y="6102690"/>
            <a:ext cx="339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 rang her cow bells in Brooklyn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9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117" y="210026"/>
            <a:ext cx="7920823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u="sng" dirty="0" smtClean="0"/>
          </a:p>
          <a:p>
            <a:pPr algn="ctr"/>
            <a:r>
              <a:rPr lang="en-US" sz="2400" u="sng" dirty="0" smtClean="0"/>
              <a:t>“A Day at the Ballpark”  Topics</a:t>
            </a:r>
          </a:p>
          <a:p>
            <a:endParaRPr lang="en-US" sz="2400" dirty="0"/>
          </a:p>
          <a:p>
            <a:r>
              <a:rPr lang="en-US" sz="2400" dirty="0" smtClean="0"/>
              <a:t>Session 1-- Getting Ready for a Game (Mike)</a:t>
            </a:r>
          </a:p>
          <a:p>
            <a:endParaRPr lang="en-US" sz="2400" dirty="0"/>
          </a:p>
          <a:p>
            <a:r>
              <a:rPr lang="en-US" sz="2400" dirty="0" smtClean="0"/>
              <a:t>Session 2-- Memorable Ballparks in Austin (Dan)</a:t>
            </a:r>
          </a:p>
          <a:p>
            <a:endParaRPr lang="en-US" sz="2400" dirty="0"/>
          </a:p>
          <a:p>
            <a:r>
              <a:rPr lang="en-US" sz="2400" dirty="0" smtClean="0"/>
              <a:t>Session 3- Pregame Activities (Ira)</a:t>
            </a:r>
          </a:p>
          <a:p>
            <a:endParaRPr lang="en-US" sz="2400" dirty="0"/>
          </a:p>
          <a:p>
            <a:r>
              <a:rPr lang="en-US" sz="2400" b="1" i="1" dirty="0" smtClean="0"/>
              <a:t>Session 4- Sights and Sounds in the Ballpark (Monte &amp; Linda)</a:t>
            </a:r>
          </a:p>
          <a:p>
            <a:endParaRPr lang="en-US" sz="2400" dirty="0"/>
          </a:p>
          <a:p>
            <a:r>
              <a:rPr lang="en-US" sz="2400" dirty="0" smtClean="0"/>
              <a:t>Session 5-- Food and Drink at the Ballpark (Bob and Jim)</a:t>
            </a:r>
          </a:p>
          <a:p>
            <a:endParaRPr lang="en-US" sz="2400" dirty="0"/>
          </a:p>
          <a:p>
            <a:r>
              <a:rPr lang="en-US" sz="2400" dirty="0" smtClean="0"/>
              <a:t>Session 6– Promotions, Contests &amp; Give-</a:t>
            </a:r>
            <a:r>
              <a:rPr lang="en-US" sz="2400" dirty="0" err="1" smtClean="0"/>
              <a:t>aways</a:t>
            </a:r>
            <a:r>
              <a:rPr lang="en-US" sz="2400" dirty="0" smtClean="0"/>
              <a:t> (Jim and Dan)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endParaRPr lang="en-US" sz="2400" dirty="0" smtClean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82" y="12037"/>
            <a:ext cx="11231592" cy="84970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2639" y="5909917"/>
            <a:ext cx="1051210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dirty="0" smtClean="0"/>
              <a:t>Sights and Sounds in the Ballpark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8876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62" y="0"/>
            <a:ext cx="9069238" cy="6878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238598"/>
            <a:ext cx="295728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/>
              <a:t>Sportman’s</a:t>
            </a:r>
            <a:r>
              <a:rPr lang="en-US" sz="3200" b="1" dirty="0" smtClean="0"/>
              <a:t> Park</a:t>
            </a:r>
          </a:p>
          <a:p>
            <a:pPr algn="ctr"/>
            <a:r>
              <a:rPr lang="en-US" sz="3200" b="1" dirty="0" smtClean="0"/>
              <a:t>St. Louis</a:t>
            </a:r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Scoreboard </a:t>
            </a:r>
          </a:p>
          <a:p>
            <a:pPr algn="ctr"/>
            <a:r>
              <a:rPr lang="en-US" sz="3200" b="1" dirty="0" smtClean="0"/>
              <a:t>And</a:t>
            </a:r>
          </a:p>
          <a:p>
            <a:pPr algn="ctr"/>
            <a:r>
              <a:rPr lang="en-US" sz="3200" b="1" dirty="0" smtClean="0"/>
              <a:t>Advertising</a:t>
            </a:r>
          </a:p>
          <a:p>
            <a:pPr algn="ctr"/>
            <a:endParaRPr lang="en-US" sz="3200" b="1" dirty="0" smtClean="0"/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2266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70" y="0"/>
            <a:ext cx="10450616" cy="5978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7544" y="6133547"/>
            <a:ext cx="107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Yankee Stadium Scoreboard and Advertising – mid 1950s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32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96" y="0"/>
            <a:ext cx="1093670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796" y="6150114"/>
            <a:ext cx="8012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Ebbets</a:t>
            </a:r>
            <a:r>
              <a:rPr lang="en-US" sz="4000" dirty="0" smtClean="0">
                <a:solidFill>
                  <a:schemeClr val="bg1"/>
                </a:solidFill>
              </a:rPr>
              <a:t> Field      Brooklyn     mid-1950s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3" y="0"/>
            <a:ext cx="101374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8905" y="5960854"/>
            <a:ext cx="36485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Astrodome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79769" y="6145519"/>
            <a:ext cx="505850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  <a:hlinkClick r:id="rId4"/>
              </a:rPr>
              <a:t>with some ball park music:</a:t>
            </a: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www.youtube.com/watch?v=RcVJVUfXWgU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7253" y="1106424"/>
            <a:ext cx="4849213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exploding scoreboard</a:t>
            </a:r>
          </a:p>
          <a:p>
            <a:r>
              <a:rPr lang="en-US" dirty="0" smtClean="0">
                <a:solidFill>
                  <a:schemeClr val="bg1"/>
                </a:solidFill>
                <a:hlinkClick r:id="rId5"/>
              </a:rPr>
              <a:t>https</a:t>
            </a:r>
            <a:r>
              <a:rPr lang="en-US" dirty="0">
                <a:solidFill>
                  <a:schemeClr val="bg1"/>
                </a:solidFill>
                <a:hlinkClick r:id="rId5"/>
              </a:rPr>
              <a:t>://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www.youtube.com/watch?v=v9SodoCNiIE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4552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81" y="1691830"/>
            <a:ext cx="7718319" cy="5166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6" y="4552950"/>
            <a:ext cx="3455301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575" y="-4246149"/>
            <a:ext cx="6248524" cy="111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326</Words>
  <Application>Microsoft Office PowerPoint</Application>
  <PresentationFormat>Widescreen</PresentationFormat>
  <Paragraphs>44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Monte Cely</dc:creator>
  <cp:lastModifiedBy>Monte Cely</cp:lastModifiedBy>
  <cp:revision>113</cp:revision>
  <dcterms:created xsi:type="dcterms:W3CDTF">2016-01-13T03:21:12Z</dcterms:created>
  <dcterms:modified xsi:type="dcterms:W3CDTF">2016-07-11T19:30:47Z</dcterms:modified>
</cp:coreProperties>
</file>