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3" r:id="rId4"/>
    <p:sldId id="275" r:id="rId5"/>
    <p:sldId id="276" r:id="rId6"/>
    <p:sldId id="277" r:id="rId7"/>
    <p:sldId id="2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te Cely" initials="MC" lastIdx="2" clrIdx="0">
    <p:extLst>
      <p:ext uri="{19B8F6BF-5375-455C-9EA6-DF929625EA0E}">
        <p15:presenceInfo xmlns:p15="http://schemas.microsoft.com/office/powerpoint/2012/main" userId="867cbb0a334bccf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86536-8124-42D8-B601-86D3EB8B69F9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D8630-481F-4758-B12D-F326D46C6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0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39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7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4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10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4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8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7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46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5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16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935E5-B45F-4987-8957-3D1486C4C99E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1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57" y="0"/>
            <a:ext cx="1042933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1663" y="4994695"/>
            <a:ext cx="82305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A Day at the Ballpark</a:t>
            </a:r>
            <a:endParaRPr lang="en-US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77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117" y="210026"/>
            <a:ext cx="7738529" cy="701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u="sng" dirty="0" smtClean="0"/>
          </a:p>
          <a:p>
            <a:pPr algn="ctr"/>
            <a:r>
              <a:rPr lang="en-US" sz="2400" u="sng" dirty="0" smtClean="0"/>
              <a:t>“A Day at the Ballpark”  Topics</a:t>
            </a:r>
          </a:p>
          <a:p>
            <a:endParaRPr lang="en-US" sz="2400" dirty="0"/>
          </a:p>
          <a:p>
            <a:r>
              <a:rPr lang="en-US" sz="2400" b="1" i="1" u="sng" dirty="0" smtClean="0"/>
              <a:t>Session 1-- Getting Ready for a Game (Mike)</a:t>
            </a:r>
          </a:p>
          <a:p>
            <a:endParaRPr lang="en-US" sz="2400" dirty="0"/>
          </a:p>
          <a:p>
            <a:r>
              <a:rPr lang="en-US" sz="2400" dirty="0" smtClean="0"/>
              <a:t>Session 2-- Memorable Ballparks in Austin (Dan)</a:t>
            </a:r>
          </a:p>
          <a:p>
            <a:endParaRPr lang="en-US" sz="2400" dirty="0"/>
          </a:p>
          <a:p>
            <a:r>
              <a:rPr lang="en-US" sz="2400" dirty="0" smtClean="0"/>
              <a:t>Session 3- Pregame Activities (Ira)</a:t>
            </a:r>
          </a:p>
          <a:p>
            <a:endParaRPr lang="en-US" sz="2400" dirty="0"/>
          </a:p>
          <a:p>
            <a:r>
              <a:rPr lang="en-US" sz="2400" dirty="0" smtClean="0"/>
              <a:t>Session 4- Sights and Sounds in the Ballpark (Monte &amp; Linda)</a:t>
            </a:r>
          </a:p>
          <a:p>
            <a:endParaRPr lang="en-US" sz="2400" dirty="0"/>
          </a:p>
          <a:p>
            <a:r>
              <a:rPr lang="en-US" sz="2400" dirty="0" smtClean="0"/>
              <a:t>Session 5-- Food and Drink at the Ballpark (Bob and Jim)</a:t>
            </a:r>
          </a:p>
          <a:p>
            <a:endParaRPr lang="en-US" sz="2400" dirty="0"/>
          </a:p>
          <a:p>
            <a:r>
              <a:rPr lang="en-US" sz="2400" dirty="0" smtClean="0"/>
              <a:t>Session 6– </a:t>
            </a:r>
            <a:r>
              <a:rPr lang="en-US" sz="2400" dirty="0" smtClean="0"/>
              <a:t>Promotions</a:t>
            </a:r>
            <a:r>
              <a:rPr lang="en-US" sz="2400" dirty="0" smtClean="0"/>
              <a:t>, Contests &amp; </a:t>
            </a:r>
            <a:r>
              <a:rPr lang="en-US" sz="2400" dirty="0" smtClean="0"/>
              <a:t>Give-</a:t>
            </a:r>
            <a:r>
              <a:rPr lang="en-US" sz="2400" dirty="0" err="1" smtClean="0"/>
              <a:t>aways</a:t>
            </a:r>
            <a:r>
              <a:rPr lang="en-US" sz="2400" dirty="0" smtClean="0"/>
              <a:t> (Jim and Dan)</a:t>
            </a:r>
            <a:endParaRPr lang="en-US" sz="2400" dirty="0" smtClean="0"/>
          </a:p>
          <a:p>
            <a:pPr marL="342900" indent="-342900">
              <a:buAutoNum type="arabicPeriod"/>
            </a:pPr>
            <a:endParaRPr lang="en-US" sz="2400" dirty="0"/>
          </a:p>
          <a:p>
            <a:endParaRPr lang="en-US" sz="2400" dirty="0" smtClean="0"/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5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0162" y="694451"/>
            <a:ext cx="9144000" cy="635707"/>
          </a:xfrm>
        </p:spPr>
        <p:txBody>
          <a:bodyPr>
            <a:normAutofit/>
          </a:bodyPr>
          <a:lstStyle/>
          <a:p>
            <a:r>
              <a:rPr lang="en-US" sz="1200" dirty="0"/>
              <a:t> 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17320" y="242863"/>
            <a:ext cx="60765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Getting Ready for a Game</a:t>
            </a:r>
            <a:endParaRPr lang="en-US" sz="4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449" y="242863"/>
            <a:ext cx="2656122" cy="26561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17" y="802951"/>
            <a:ext cx="2855379" cy="285537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080421" y="1670009"/>
            <a:ext cx="887481" cy="6901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115062" y="4102244"/>
            <a:ext cx="66250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Get a schedule at the gas station or bank the first day they came out. Circle which game(s) you wanted to go to and where you wanted to sit. Double-headers or special attraction games (Cub Scout Day, State of Maine Day, etc.) were the best deals. </a:t>
            </a:r>
            <a:endParaRPr lang="en-US" dirty="0" smtClean="0"/>
          </a:p>
          <a:p>
            <a:r>
              <a:rPr lang="en-US" dirty="0" smtClean="0"/>
              <a:t>Write </a:t>
            </a:r>
            <a:r>
              <a:rPr lang="en-US" dirty="0"/>
              <a:t>to the team with cash or a check for those games. </a:t>
            </a:r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What special attractions do you remember ?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628" y="1013587"/>
            <a:ext cx="2544362" cy="2434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1" y="1012304"/>
            <a:ext cx="4750787" cy="578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0162" y="694451"/>
            <a:ext cx="9144000" cy="635707"/>
          </a:xfrm>
        </p:spPr>
        <p:txBody>
          <a:bodyPr>
            <a:normAutofit/>
          </a:bodyPr>
          <a:lstStyle/>
          <a:p>
            <a:r>
              <a:rPr lang="en-US" sz="1200" dirty="0"/>
              <a:t> 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17320" y="242863"/>
            <a:ext cx="60765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Getting Ready for a Game</a:t>
            </a:r>
            <a:endParaRPr lang="en-US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5952162" y="4872600"/>
            <a:ext cx="53294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few days in advance, check the paper for who would be pitching your game.</a:t>
            </a:r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13" y="923028"/>
            <a:ext cx="3863785" cy="5908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273" y="1012304"/>
            <a:ext cx="4428054" cy="354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4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0162" y="694451"/>
            <a:ext cx="9144000" cy="635707"/>
          </a:xfrm>
        </p:spPr>
        <p:txBody>
          <a:bodyPr>
            <a:normAutofit/>
          </a:bodyPr>
          <a:lstStyle/>
          <a:p>
            <a:r>
              <a:rPr lang="en-US" sz="1200" dirty="0"/>
              <a:t> 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17320" y="242863"/>
            <a:ext cx="60765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Getting Ready for a Game</a:t>
            </a:r>
            <a:endParaRPr lang="en-US" sz="4400" dirty="0"/>
          </a:p>
        </p:txBody>
      </p:sp>
      <p:pic>
        <p:nvPicPr>
          <p:cNvPr id="8" name="Picture 7" descr="http://gypsycaravan.typepad.com/a_gypsy_caravan/images/2007/11/17/adobe_1_disc_22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441" y="1530833"/>
            <a:ext cx="2948415" cy="40656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721835" y="1933788"/>
            <a:ext cx="40535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night before: Lay out your cap, jersey, and glove. REMEMBER TICKETS! Make </a:t>
            </a:r>
            <a:r>
              <a:rPr lang="en-US" dirty="0" smtClean="0"/>
              <a:t>a sack lunch</a:t>
            </a:r>
            <a:r>
              <a:rPr lang="en-US" dirty="0"/>
              <a:t>. </a:t>
            </a:r>
            <a:r>
              <a:rPr lang="en-US" dirty="0" smtClean="0"/>
              <a:t>       Barely </a:t>
            </a:r>
            <a:r>
              <a:rPr lang="en-US" dirty="0"/>
              <a:t>sleep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Game Day: Get up early and put on your outfit.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28" y="1050395"/>
            <a:ext cx="1501768" cy="17667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77" y="951323"/>
            <a:ext cx="2209620" cy="22096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527" y="4595941"/>
            <a:ext cx="2895600" cy="2190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088" y="4282967"/>
            <a:ext cx="1804065" cy="2308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20" y="3160943"/>
            <a:ext cx="4019377" cy="34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8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0162" y="694451"/>
            <a:ext cx="9144000" cy="635707"/>
          </a:xfrm>
        </p:spPr>
        <p:txBody>
          <a:bodyPr>
            <a:normAutofit/>
          </a:bodyPr>
          <a:lstStyle/>
          <a:p>
            <a:r>
              <a:rPr lang="en-US" sz="1200" dirty="0"/>
              <a:t> 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681887" y="-32425"/>
            <a:ext cx="60765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Getting Ready for a Game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802302" y="1180900"/>
            <a:ext cx="188883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Game day – travel to the </a:t>
            </a:r>
          </a:p>
          <a:p>
            <a:pPr algn="ctr"/>
            <a:r>
              <a:rPr lang="en-US" sz="2800" dirty="0" smtClean="0"/>
              <a:t>ball park !!</a:t>
            </a:r>
            <a:endParaRPr lang="en-US" sz="28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78" y="717354"/>
            <a:ext cx="3746419" cy="2774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463" y="575203"/>
            <a:ext cx="4792424" cy="30589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113" y="3876111"/>
            <a:ext cx="4096098" cy="27320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343" y="3712585"/>
            <a:ext cx="4540225" cy="31454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4" y="3712585"/>
            <a:ext cx="4595908" cy="305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5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0162" y="694451"/>
            <a:ext cx="9144000" cy="635707"/>
          </a:xfrm>
        </p:spPr>
        <p:txBody>
          <a:bodyPr>
            <a:normAutofit/>
          </a:bodyPr>
          <a:lstStyle/>
          <a:p>
            <a:r>
              <a:rPr lang="en-US" sz="1200" dirty="0"/>
              <a:t> 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681887" y="-32425"/>
            <a:ext cx="60765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Getting Ready for a Game</a:t>
            </a:r>
            <a:endParaRPr lang="en-US" sz="4400" dirty="0"/>
          </a:p>
        </p:txBody>
      </p:sp>
      <p:pic>
        <p:nvPicPr>
          <p:cNvPr id="11" name="Picture 10" descr="http://farm4.static.flickr.com/3044/2520296418_d5a3e89ede_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1" y="1370699"/>
            <a:ext cx="4519191" cy="4184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http://i.ebayimg.com/00/s/MTYwMFgxMjAw/z/DYIAAOSwv0tU8Epw/$_3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102" y="694451"/>
            <a:ext cx="2482510" cy="31254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704271" y="4010818"/>
            <a:ext cx="39652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Get there as soon as they opened the gates for batting practice.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Buy </a:t>
            </a:r>
            <a:r>
              <a:rPr lang="en-US" dirty="0"/>
              <a:t>a popcorn whose container turned into a megaphone.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Buy </a:t>
            </a:r>
            <a:r>
              <a:rPr lang="en-US" dirty="0"/>
              <a:t>a program, check all the stats (including the updated ones on the slip-in sheet), and sometimes keep score.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073" y="948020"/>
            <a:ext cx="3708366" cy="472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289</Words>
  <Application>Microsoft Office PowerPoint</Application>
  <PresentationFormat>Widescreen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Monte Cely</dc:creator>
  <cp:lastModifiedBy>Monte Cely</cp:lastModifiedBy>
  <cp:revision>112</cp:revision>
  <dcterms:created xsi:type="dcterms:W3CDTF">2016-01-13T03:21:12Z</dcterms:created>
  <dcterms:modified xsi:type="dcterms:W3CDTF">2016-06-28T19:05:02Z</dcterms:modified>
</cp:coreProperties>
</file>