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5" r:id="rId3"/>
    <p:sldId id="293" r:id="rId4"/>
    <p:sldId id="294" r:id="rId5"/>
    <p:sldId id="287" r:id="rId6"/>
    <p:sldId id="279" r:id="rId7"/>
    <p:sldId id="280" r:id="rId8"/>
    <p:sldId id="288" r:id="rId9"/>
    <p:sldId id="289" r:id="rId10"/>
    <p:sldId id="290" r:id="rId11"/>
    <p:sldId id="291" r:id="rId12"/>
    <p:sldId id="292" r:id="rId13"/>
    <p:sldId id="281" r:id="rId14"/>
    <p:sldId id="282" r:id="rId15"/>
    <p:sldId id="283" r:id="rId16"/>
    <p:sldId id="284" r:id="rId17"/>
    <p:sldId id="285" r:id="rId18"/>
    <p:sldId id="295" r:id="rId19"/>
    <p:sldId id="286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2382" autoAdjust="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81FAB3-DB51-4EDD-97C8-AFF7014B69C3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95B91D-D6A3-4AB3-9580-67205FDCF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33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541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2103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Curt </a:t>
            </a:r>
            <a:r>
              <a:rPr lang="en-US" dirty="0" err="1" smtClean="0"/>
              <a:t>Gowdy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00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Harry Caray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814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39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115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06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1206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5003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6593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1188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95B91D-D6A3-4AB3-9580-67205FDCF3D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51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10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7195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9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85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43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851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2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97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96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8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B6C4D9-AE16-45FD-8C6B-868E8D7FD73F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371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6C4D9-AE16-45FD-8C6B-868E8D7FD73F}" type="datetimeFigureOut">
              <a:rPr lang="en-US" smtClean="0"/>
              <a:t>7/11/2016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D9026-D14C-443B-A75B-862653620C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1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0.jpg"/><Relationship Id="rId7" Type="http://schemas.openxmlformats.org/officeDocument/2006/relationships/image" Target="../media/image23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hyperlink" Target="https://www.youtube.com/watch?v=qhR8GZ_WWM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Rl6cOMQ4xkc" TargetMode="External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0THHZOybafk" TargetMode="External"/><Relationship Id="rId6" Type="http://schemas.openxmlformats.org/officeDocument/2006/relationships/image" Target="../media/image36.jpeg"/><Relationship Id="rId5" Type="http://schemas.openxmlformats.org/officeDocument/2006/relationships/image" Target="../media/image33.jp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512064"/>
            <a:ext cx="9144000" cy="5138928"/>
          </a:xfrm>
        </p:spPr>
        <p:txBody>
          <a:bodyPr>
            <a:normAutofit/>
          </a:bodyPr>
          <a:lstStyle/>
          <a:p>
            <a:r>
              <a:rPr lang="en-US" sz="7300" b="1" dirty="0" smtClean="0"/>
              <a:t>A Summer Day</a:t>
            </a:r>
            <a:br>
              <a:rPr lang="en-US" sz="7300" b="1" dirty="0" smtClean="0"/>
            </a:br>
            <a:r>
              <a:rPr lang="en-US" sz="7300" b="1" dirty="0" smtClean="0"/>
              <a:t>in the </a:t>
            </a:r>
            <a:br>
              <a:rPr lang="en-US" sz="7300" b="1" dirty="0" smtClean="0"/>
            </a:br>
            <a:r>
              <a:rPr lang="en-US" sz="7300" b="1" dirty="0" smtClean="0"/>
              <a:t>Life of a Little Leaguer</a:t>
            </a:r>
            <a:br>
              <a:rPr lang="en-US" sz="7300" b="1" dirty="0" smtClean="0"/>
            </a:br>
            <a:endParaRPr lang="en-US" sz="8800" b="1" dirty="0"/>
          </a:p>
        </p:txBody>
      </p:sp>
    </p:spTree>
    <p:extLst>
      <p:ext uri="{BB962C8B-B14F-4D97-AF65-F5344CB8AC3E}">
        <p14:creationId xmlns:p14="http://schemas.microsoft.com/office/powerpoint/2010/main" val="312204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Sandlot Baseball – types of games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817" y="2029296"/>
            <a:ext cx="2955168" cy="24929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Less than 9 on a side</a:t>
            </a:r>
          </a:p>
          <a:p>
            <a:endParaRPr lang="en-US" sz="2400" dirty="0"/>
          </a:p>
          <a:p>
            <a:r>
              <a:rPr lang="en-US" sz="3600" dirty="0" smtClean="0"/>
              <a:t>Right Field Out</a:t>
            </a:r>
          </a:p>
          <a:p>
            <a:endParaRPr lang="en-US" sz="3600" dirty="0"/>
          </a:p>
          <a:p>
            <a:r>
              <a:rPr lang="en-US" sz="3600" dirty="0" smtClean="0"/>
              <a:t>1</a:t>
            </a:r>
            <a:r>
              <a:rPr lang="en-US" sz="3600" baseline="30000" dirty="0" smtClean="0"/>
              <a:t>st</a:t>
            </a:r>
            <a:r>
              <a:rPr lang="en-US" sz="3600" dirty="0" smtClean="0"/>
              <a:t> Base Out</a:t>
            </a:r>
            <a:endParaRPr lang="en-US" sz="3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934" y="1756051"/>
            <a:ext cx="453123" cy="4687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741" y="2240000"/>
            <a:ext cx="453123" cy="4687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944" y="2817478"/>
            <a:ext cx="3638968" cy="3782608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H="1" flipV="1">
            <a:off x="3615156" y="2578608"/>
            <a:ext cx="3430959" cy="35245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077025" y="2407082"/>
            <a:ext cx="3657772" cy="3696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554" y="5412754"/>
            <a:ext cx="533747" cy="4813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951" y="4426583"/>
            <a:ext cx="437168" cy="45224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863" y="3628784"/>
            <a:ext cx="437168" cy="4522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801" y="4602531"/>
            <a:ext cx="458650" cy="5525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133" y="4522286"/>
            <a:ext cx="503550" cy="50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6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Sandlot Baseball – types of games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817" y="2029296"/>
            <a:ext cx="333136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More than 9 on a side</a:t>
            </a:r>
          </a:p>
          <a:p>
            <a:endParaRPr lang="en-US" sz="2400" dirty="0"/>
          </a:p>
          <a:p>
            <a:r>
              <a:rPr lang="en-US" sz="3600" dirty="0" smtClean="0"/>
              <a:t>Extra Outfielders</a:t>
            </a:r>
            <a:endParaRPr lang="en-US" sz="3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0301" y="1704207"/>
            <a:ext cx="453123" cy="4687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186" y="2377440"/>
            <a:ext cx="453123" cy="4687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944" y="2817478"/>
            <a:ext cx="3638968" cy="3782608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H="1" flipV="1">
            <a:off x="3615155" y="2578608"/>
            <a:ext cx="3471273" cy="35844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086428" y="2386584"/>
            <a:ext cx="3657772" cy="3696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554" y="5412754"/>
            <a:ext cx="533747" cy="4813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951" y="4426583"/>
            <a:ext cx="437168" cy="45224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863" y="3628784"/>
            <a:ext cx="437168" cy="4522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801" y="4602531"/>
            <a:ext cx="458650" cy="5525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133" y="4522286"/>
            <a:ext cx="503550" cy="5035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0099" y="3628784"/>
            <a:ext cx="437168" cy="4522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749" y="1690688"/>
            <a:ext cx="453123" cy="4687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155" y="2413344"/>
            <a:ext cx="453123" cy="468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801" y="6265927"/>
            <a:ext cx="495182" cy="49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17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Sandlot Baseball – types of games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817" y="2029296"/>
            <a:ext cx="291137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More than 9 on a side</a:t>
            </a:r>
          </a:p>
          <a:p>
            <a:endParaRPr lang="en-US" sz="2400" dirty="0"/>
          </a:p>
          <a:p>
            <a:r>
              <a:rPr lang="en-US" sz="3600" dirty="0" smtClean="0"/>
              <a:t>If the field</a:t>
            </a:r>
          </a:p>
          <a:p>
            <a:r>
              <a:rPr lang="en-US" sz="3600" dirty="0" smtClean="0"/>
              <a:t>did not</a:t>
            </a:r>
          </a:p>
          <a:p>
            <a:r>
              <a:rPr lang="en-US" sz="3600" dirty="0" smtClean="0"/>
              <a:t>have a </a:t>
            </a:r>
          </a:p>
          <a:p>
            <a:r>
              <a:rPr lang="en-US" sz="3600" dirty="0" smtClean="0"/>
              <a:t>backstop</a:t>
            </a:r>
            <a:endParaRPr lang="en-US" sz="3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178" y="1473876"/>
            <a:ext cx="453123" cy="4687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178" y="1766901"/>
            <a:ext cx="453123" cy="4687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904" y="2020092"/>
            <a:ext cx="3638968" cy="3782608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H="1" flipV="1">
            <a:off x="3542940" y="1767113"/>
            <a:ext cx="3471273" cy="35844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017261" y="1639246"/>
            <a:ext cx="3657772" cy="3696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0236" y="4676302"/>
            <a:ext cx="533747" cy="4813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410" y="3729857"/>
            <a:ext cx="437168" cy="45224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159" y="2834622"/>
            <a:ext cx="437168" cy="4522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442" y="3814172"/>
            <a:ext cx="458650" cy="5525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0518" y="3735902"/>
            <a:ext cx="503550" cy="5035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934" y="2867335"/>
            <a:ext cx="437168" cy="4522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4077" y="2060558"/>
            <a:ext cx="453123" cy="46874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278" y="5341674"/>
            <a:ext cx="495182" cy="49518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6183" y="6320942"/>
            <a:ext cx="437168" cy="452243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5278576" y="6446520"/>
            <a:ext cx="1280167" cy="10054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72334" y="6261854"/>
            <a:ext cx="28095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What is this position called?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45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44601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8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976" y="0"/>
            <a:ext cx="543077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40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392" y="0"/>
            <a:ext cx="55313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98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704" y="0"/>
            <a:ext cx="53210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884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6955" y="0"/>
            <a:ext cx="546735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234" y="365637"/>
            <a:ext cx="2893831" cy="21859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4954" y="2551624"/>
            <a:ext cx="1964221" cy="24917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819" y="2551624"/>
            <a:ext cx="2107181" cy="23955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02756" y="0"/>
            <a:ext cx="2494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Some family TV favorites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36819" y="6335486"/>
            <a:ext cx="5373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7"/>
              </a:rPr>
              <a:t>https://</a:t>
            </a:r>
            <a:r>
              <a:rPr lang="en-US" dirty="0" smtClean="0">
                <a:hlinkClick r:id="rId7"/>
              </a:rPr>
              <a:t>www.youtube.com/watch?v=qhR8GZ_WWMM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936819" y="5504489"/>
            <a:ext cx="513288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/>
              <a:t>Maybe Dad and Mom were planning a </a:t>
            </a:r>
          </a:p>
          <a:p>
            <a:pPr algn="ctr"/>
            <a:r>
              <a:rPr lang="en-US" sz="2400" b="1" dirty="0" smtClean="0"/>
              <a:t>Summer vacation: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76692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772400" y="3429000"/>
            <a:ext cx="356616" cy="246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663" y="1964206"/>
            <a:ext cx="4193980" cy="27384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76133" y="1220417"/>
            <a:ext cx="38295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YOU MIGHT SNEAK YOUR RADIO</a:t>
            </a:r>
          </a:p>
          <a:p>
            <a:r>
              <a:rPr lang="en-US" dirty="0" smtClean="0"/>
              <a:t>UP TO BED TO LISTEN TO THE GAME …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681263" y="201781"/>
            <a:ext cx="24192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smtClean="0"/>
              <a:t>BED TIME</a:t>
            </a:r>
            <a:endParaRPr lang="en-US" sz="4400" i="1" dirty="0"/>
          </a:p>
        </p:txBody>
      </p:sp>
      <p:sp>
        <p:nvSpPr>
          <p:cNvPr id="9" name="Rectangle 8"/>
          <p:cNvSpPr/>
          <p:nvPr/>
        </p:nvSpPr>
        <p:spPr>
          <a:xfrm>
            <a:off x="10459616" y="3526971"/>
            <a:ext cx="298580" cy="148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Callout 9"/>
          <p:cNvSpPr/>
          <p:nvPr/>
        </p:nvSpPr>
        <p:spPr>
          <a:xfrm>
            <a:off x="205274" y="2985796"/>
            <a:ext cx="3523332" cy="3302664"/>
          </a:xfrm>
          <a:prstGeom prst="wedgeEllipseCallout">
            <a:avLst>
              <a:gd name="adj1" fmla="val 94237"/>
              <a:gd name="adj2" fmla="val -2886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b="1" i="1" dirty="0" smtClean="0">
              <a:solidFill>
                <a:schemeClr val="tx1"/>
              </a:solidFill>
            </a:endParaRPr>
          </a:p>
          <a:p>
            <a:pPr algn="ctr"/>
            <a:endParaRPr lang="en-US" sz="1400" b="1" i="1" dirty="0">
              <a:solidFill>
                <a:schemeClr val="tx1"/>
              </a:solidFill>
            </a:endParaRPr>
          </a:p>
          <a:p>
            <a:pPr algn="ctr"/>
            <a:r>
              <a:rPr lang="en-US" b="1" i="1" dirty="0" smtClean="0"/>
              <a:t>in </a:t>
            </a:r>
            <a:r>
              <a:rPr lang="en-US" b="1" i="1" dirty="0"/>
              <a:t>the major </a:t>
            </a:r>
            <a:r>
              <a:rPr lang="en-US" dirty="0"/>
              <a:t>leagues.</a:t>
            </a:r>
            <a:endParaRPr lang="en-US" i="1" dirty="0" smtClean="0">
              <a:solidFill>
                <a:schemeClr val="tx1"/>
              </a:solidFill>
            </a:endParaRPr>
          </a:p>
        </p:txBody>
      </p:sp>
      <p:pic>
        <p:nvPicPr>
          <p:cNvPr id="3" name="Rl6cOMQ4xkc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14210" y="3819967"/>
            <a:ext cx="2905459" cy="16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2805" y="0"/>
            <a:ext cx="51435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76" y="1830140"/>
            <a:ext cx="3465101" cy="226250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50732" y="1067665"/>
            <a:ext cx="37047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HOPEFULLY YOUR BATTERY DOESN’T</a:t>
            </a:r>
          </a:p>
          <a:p>
            <a:r>
              <a:rPr lang="en-US" dirty="0" smtClean="0"/>
              <a:t>RUN OUT BEFORE THE GAME IS OVER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07494" y="1688841"/>
            <a:ext cx="2450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 EVENTUALLY, IT’S …</a:t>
            </a:r>
            <a:endParaRPr lang="en-US" dirty="0"/>
          </a:p>
        </p:txBody>
      </p:sp>
      <p:sp>
        <p:nvSpPr>
          <p:cNvPr id="7" name="Oval Callout 6"/>
          <p:cNvSpPr/>
          <p:nvPr/>
        </p:nvSpPr>
        <p:spPr>
          <a:xfrm>
            <a:off x="988376" y="4855122"/>
            <a:ext cx="2808513" cy="1866123"/>
          </a:xfrm>
          <a:prstGeom prst="wedgeEllipseCallout">
            <a:avLst>
              <a:gd name="adj1" fmla="val 5840"/>
              <a:gd name="adj2" fmla="val -123691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i="1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3505" y="182080"/>
            <a:ext cx="241925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i="1" dirty="0" smtClean="0"/>
              <a:t>BED TIME</a:t>
            </a:r>
            <a:endParaRPr lang="en-US" sz="4400" i="1" dirty="0"/>
          </a:p>
        </p:txBody>
      </p:sp>
      <p:sp>
        <p:nvSpPr>
          <p:cNvPr id="9" name="Rectangle 8"/>
          <p:cNvSpPr/>
          <p:nvPr/>
        </p:nvSpPr>
        <p:spPr>
          <a:xfrm>
            <a:off x="10459616" y="3526971"/>
            <a:ext cx="298580" cy="1489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0THHZOybafk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1354598" y="5204289"/>
            <a:ext cx="2076067" cy="116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42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317998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249" y="3429000"/>
            <a:ext cx="2549271" cy="16630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248" y="5092001"/>
            <a:ext cx="2659000" cy="176599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24250" y="2500604"/>
            <a:ext cx="5317998" cy="9283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A Summer Day … sometime in the 1950s</a:t>
            </a:r>
          </a:p>
          <a:p>
            <a:pPr algn="ctr"/>
            <a:r>
              <a:rPr lang="en-US" sz="2400" dirty="0" smtClean="0"/>
              <a:t>Get up and get dressed 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9458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10600"/>
            <a:ext cx="9144000" cy="1219621"/>
          </a:xfrm>
        </p:spPr>
        <p:txBody>
          <a:bodyPr/>
          <a:lstStyle/>
          <a:p>
            <a:r>
              <a:rPr lang="en-US" dirty="0" smtClean="0"/>
              <a:t>Breakfast Favorites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22" y="1530220"/>
            <a:ext cx="2659225" cy="37531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4395" y="2035895"/>
            <a:ext cx="3086830" cy="46302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3630" y="1530221"/>
            <a:ext cx="3150157" cy="3900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0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310600"/>
            <a:ext cx="9144000" cy="12196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Check Out the Morning Paper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689" y="1530221"/>
            <a:ext cx="6876661" cy="51116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585" y="1613822"/>
            <a:ext cx="3461656" cy="517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650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67928" y="667512"/>
            <a:ext cx="3757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Capt. Theodore “Ted” Williams, USMC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94326" y="2727416"/>
            <a:ext cx="25362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Major John Glenn, USMC</a:t>
            </a:r>
          </a:p>
          <a:p>
            <a:endParaRPr lang="en-US" dirty="0" smtClean="0"/>
          </a:p>
          <a:p>
            <a:pPr algn="ctr"/>
            <a:r>
              <a:rPr lang="en-US" dirty="0" smtClean="0"/>
              <a:t>Ted Williams’ wing-mate</a:t>
            </a:r>
          </a:p>
          <a:p>
            <a:pPr algn="ctr"/>
            <a:r>
              <a:rPr lang="en-US" dirty="0" smtClean="0"/>
              <a:t>In Korea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620" y="1981200"/>
            <a:ext cx="3774948" cy="20789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78" y="0"/>
            <a:ext cx="2420710" cy="271119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446872" y="2368296"/>
            <a:ext cx="11336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Grumman</a:t>
            </a:r>
          </a:p>
          <a:p>
            <a:pPr algn="ctr"/>
            <a:r>
              <a:rPr lang="en-US" dirty="0" smtClean="0"/>
              <a:t>F9F</a:t>
            </a:r>
          </a:p>
          <a:p>
            <a:pPr algn="ctr"/>
            <a:r>
              <a:rPr lang="en-US" dirty="0" smtClean="0"/>
              <a:t>“Panther”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333906" y="4060157"/>
            <a:ext cx="5524188" cy="27978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You Might be Following the Exploits</a:t>
            </a:r>
          </a:p>
          <a:p>
            <a:pPr algn="ctr"/>
            <a:r>
              <a:rPr lang="en-US" sz="2800" dirty="0" smtClean="0"/>
              <a:t>of Jet Fighter Pilots</a:t>
            </a:r>
          </a:p>
          <a:p>
            <a:pPr algn="ctr"/>
            <a:r>
              <a:rPr lang="en-US" sz="2800" dirty="0" smtClean="0"/>
              <a:t>in Korea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8586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256" y="0"/>
            <a:ext cx="54764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428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889" y="-7095"/>
            <a:ext cx="5385816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7350" y="2187834"/>
            <a:ext cx="3435043" cy="2468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891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Sandlot Baseball – types of games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52117" y="1539662"/>
            <a:ext cx="283314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Less than 9 on a side</a:t>
            </a:r>
          </a:p>
          <a:p>
            <a:endParaRPr lang="en-US" sz="2400" dirty="0"/>
          </a:p>
          <a:p>
            <a:endParaRPr lang="en-US" sz="3600" dirty="0" smtClean="0"/>
          </a:p>
          <a:p>
            <a:r>
              <a:rPr lang="en-US" sz="3600" dirty="0" smtClean="0"/>
              <a:t>Over-the-Line</a:t>
            </a:r>
          </a:p>
          <a:p>
            <a:endParaRPr lang="en-US" sz="3600" dirty="0" smtClean="0"/>
          </a:p>
          <a:p>
            <a:r>
              <a:rPr lang="en-US" sz="3600" dirty="0" smtClean="0"/>
              <a:t>Indian Ball</a:t>
            </a:r>
            <a:endParaRPr lang="en-US" sz="36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4581144" y="2152353"/>
            <a:ext cx="1444752" cy="36815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6025896" y="2152353"/>
            <a:ext cx="1207008" cy="368151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852" y="5852160"/>
            <a:ext cx="844296" cy="7613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6038" y="4342846"/>
            <a:ext cx="759143" cy="9146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557" y="1539662"/>
            <a:ext cx="945633" cy="9782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598" y="2850170"/>
            <a:ext cx="861075" cy="890767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232904" y="4495206"/>
            <a:ext cx="399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Pitcher – could be from the batting team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687284" y="6048181"/>
            <a:ext cx="761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Batter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596884" y="3468400"/>
            <a:ext cx="1409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infielder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7596525" y="1927642"/>
            <a:ext cx="23121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 or two outfielders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 flipV="1">
            <a:off x="4868212" y="2940779"/>
            <a:ext cx="2110621" cy="2250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457345" y="2987766"/>
            <a:ext cx="959197" cy="5685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092409" y="3371605"/>
            <a:ext cx="1485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grounder line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76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Sandlot Baseball – types of games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57817" y="2029296"/>
            <a:ext cx="3261983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Less than 9 on a side</a:t>
            </a:r>
          </a:p>
          <a:p>
            <a:endParaRPr lang="en-US" sz="2400" dirty="0"/>
          </a:p>
          <a:p>
            <a:r>
              <a:rPr lang="en-US" sz="3600" dirty="0" smtClean="0"/>
              <a:t>Right Field Out</a:t>
            </a:r>
          </a:p>
          <a:p>
            <a:endParaRPr lang="en-US" sz="3600" dirty="0"/>
          </a:p>
          <a:p>
            <a:r>
              <a:rPr lang="en-US" sz="3600" dirty="0" smtClean="0"/>
              <a:t>Pitcher’s Mound</a:t>
            </a:r>
          </a:p>
          <a:p>
            <a:r>
              <a:rPr lang="en-US" sz="3600" dirty="0" smtClean="0"/>
              <a:t>Out</a:t>
            </a:r>
            <a:endParaRPr lang="en-US" sz="36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924" y="1725907"/>
            <a:ext cx="453123" cy="46874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741" y="2240000"/>
            <a:ext cx="453123" cy="46874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944" y="2817478"/>
            <a:ext cx="3638968" cy="3782608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 flipH="1" flipV="1">
            <a:off x="3615155" y="2578608"/>
            <a:ext cx="3471273" cy="35844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7086428" y="2386584"/>
            <a:ext cx="3657772" cy="369604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554" y="5412754"/>
            <a:ext cx="533747" cy="4813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951" y="4426583"/>
            <a:ext cx="437168" cy="45224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863" y="3628784"/>
            <a:ext cx="437168" cy="45224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801" y="4602531"/>
            <a:ext cx="458650" cy="552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37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242</Words>
  <Application>Microsoft Office PowerPoint</Application>
  <PresentationFormat>Widescreen</PresentationFormat>
  <Paragraphs>81</Paragraphs>
  <Slides>19</Slides>
  <Notes>12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A Summer Day in the  Life of a Little Leaguer </vt:lpstr>
      <vt:lpstr>PowerPoint Presentation</vt:lpstr>
      <vt:lpstr>Breakfast Favorites</vt:lpstr>
      <vt:lpstr>Check Out the Morning Paper</vt:lpstr>
      <vt:lpstr>PowerPoint Presentation</vt:lpstr>
      <vt:lpstr>PowerPoint Presentation</vt:lpstr>
      <vt:lpstr>PowerPoint Presentation</vt:lpstr>
      <vt:lpstr>Sandlot Baseball – types of games</vt:lpstr>
      <vt:lpstr>Sandlot Baseball – types of games</vt:lpstr>
      <vt:lpstr>Sandlot Baseball – types of games</vt:lpstr>
      <vt:lpstr>Sandlot Baseball – types of games</vt:lpstr>
      <vt:lpstr>Sandlot Baseball – types of games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Year in Baseball:  1960</dc:title>
  <dc:creator>Monte Cely</dc:creator>
  <cp:lastModifiedBy>Monte Cely</cp:lastModifiedBy>
  <cp:revision>167</cp:revision>
  <dcterms:created xsi:type="dcterms:W3CDTF">2015-02-22T16:26:45Z</dcterms:created>
  <dcterms:modified xsi:type="dcterms:W3CDTF">2016-07-11T19:53:13Z</dcterms:modified>
</cp:coreProperties>
</file>