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ZPGUzxN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_x7U7n8i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SNO_PhSn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1nYMg-jU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yYMfEA1s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Baseball Broadcasters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Favorite Calls</a:t>
            </a:r>
          </a:p>
        </p:txBody>
      </p:sp>
    </p:spTree>
    <p:extLst>
      <p:ext uri="{BB962C8B-B14F-4D97-AF65-F5344CB8AC3E}">
        <p14:creationId xmlns:p14="http://schemas.microsoft.com/office/powerpoint/2010/main" val="134462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“How about that?”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“Go-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go-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gone!”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 Allen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851" y="2793836"/>
            <a:ext cx="3553218" cy="33832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Yankees  </a:t>
            </a:r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728046" y="2809221"/>
            <a:ext cx="4434597" cy="3291840"/>
          </a:xfrm>
        </p:spPr>
      </p:pic>
    </p:spTree>
    <p:extLst>
      <p:ext uri="{BB962C8B-B14F-4D97-AF65-F5344CB8AC3E}">
        <p14:creationId xmlns:p14="http://schemas.microsoft.com/office/powerpoint/2010/main" val="40520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“Open the window Aunt Minnie, here it comes?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Rosey</a:t>
            </a:r>
            <a:r>
              <a:rPr lang="en-US" dirty="0"/>
              <a:t> </a:t>
            </a:r>
            <a:r>
              <a:rPr lang="en-US" dirty="0" err="1"/>
              <a:t>Rowswell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6847" y="2793836"/>
            <a:ext cx="2867186" cy="33832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Pirates 1936 - 1954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8046" y="3289271"/>
            <a:ext cx="4434597" cy="2331739"/>
          </a:xfrm>
        </p:spPr>
      </p:pic>
    </p:spTree>
    <p:extLst>
      <p:ext uri="{BB962C8B-B14F-4D97-AF65-F5344CB8AC3E}">
        <p14:creationId xmlns:p14="http://schemas.microsoft.com/office/powerpoint/2010/main" val="79695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could be, it might be…….It is, a home run! Holy Cow!”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Harry Caray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2779" y="3411665"/>
            <a:ext cx="2867186" cy="21476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424322" cy="576262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Cardinals, Athletics, White Sox, Cubs</a:t>
            </a:r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09019" y="3289271"/>
            <a:ext cx="3557009" cy="2331739"/>
          </a:xfrm>
        </p:spPr>
      </p:pic>
    </p:spTree>
    <p:extLst>
      <p:ext uri="{BB962C8B-B14F-4D97-AF65-F5344CB8AC3E}">
        <p14:creationId xmlns:p14="http://schemas.microsoft.com/office/powerpoint/2010/main" val="208046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“He’s sitting in the catbird seat”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bases are FOB (full of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Brooklyns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Barber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0385" y="3411665"/>
            <a:ext cx="2119112" cy="21476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Reds, Dodgers, Yankees</a:t>
            </a:r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24521" y="3289271"/>
            <a:ext cx="3503979" cy="2331739"/>
          </a:xfrm>
        </p:spPr>
      </p:pic>
    </p:spTree>
    <p:extLst>
      <p:ext uri="{BB962C8B-B14F-4D97-AF65-F5344CB8AC3E}">
        <p14:creationId xmlns:p14="http://schemas.microsoft.com/office/powerpoint/2010/main" val="80345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 can kiss it goodbye!”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Prince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0385" y="3425919"/>
            <a:ext cx="2119112" cy="21191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252044" cy="576262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Pirates, Houston Astros</a:t>
            </a:r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70059" y="3289271"/>
            <a:ext cx="2962335" cy="2331739"/>
          </a:xfrm>
        </p:spPr>
      </p:pic>
    </p:spTree>
    <p:extLst>
      <p:ext uri="{BB962C8B-B14F-4D97-AF65-F5344CB8AC3E}">
        <p14:creationId xmlns:p14="http://schemas.microsoft.com/office/powerpoint/2010/main" val="80877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throws. There’s a long drive! The Giants win the pennant……..”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Russ Hodges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2479" y="3425919"/>
            <a:ext cx="1645428" cy="21191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278548" cy="576262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Giants, SF Giants……….</a:t>
            </a:r>
          </a:p>
        </p:txBody>
      </p:sp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786086" y="3289271"/>
            <a:ext cx="2230359" cy="2331739"/>
          </a:xfrm>
        </p:spPr>
      </p:pic>
    </p:spTree>
    <p:extLst>
      <p:ext uri="{BB962C8B-B14F-4D97-AF65-F5344CB8AC3E}">
        <p14:creationId xmlns:p14="http://schemas.microsoft.com/office/powerpoint/2010/main" val="20016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others do you remember?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3312" y="1363803"/>
            <a:ext cx="8946541" cy="4798458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Thuuuuuuuuuu</a:t>
            </a:r>
            <a:r>
              <a:rPr lang="en-US" dirty="0"/>
              <a:t> Yankees </a:t>
            </a:r>
            <a:r>
              <a:rPr lang="en-US" dirty="0" err="1"/>
              <a:t>wiiiinnnnnn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	John Sterling, NY Yankees (not rarely enough for 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“That ball is history”</a:t>
            </a:r>
          </a:p>
          <a:p>
            <a:pPr marL="0" indent="0">
              <a:buNone/>
            </a:pPr>
            <a:r>
              <a:rPr lang="en-US" dirty="0"/>
              <a:t>	Eric </a:t>
            </a:r>
            <a:r>
              <a:rPr lang="en-US" dirty="0" err="1"/>
              <a:t>Nadel</a:t>
            </a:r>
            <a:r>
              <a:rPr lang="en-US" dirty="0"/>
              <a:t>, Texas Rangers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 don’t believe what I just saw”</a:t>
            </a:r>
          </a:p>
          <a:p>
            <a:pPr marL="0" indent="0">
              <a:buNone/>
            </a:pPr>
            <a:r>
              <a:rPr lang="en-US" dirty="0"/>
              <a:t>	Jack Buck (after Kirk Gibson homered in Game 1, 1988 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“She is gone!”</a:t>
            </a:r>
          </a:p>
          <a:p>
            <a:pPr marL="0" indent="0">
              <a:buNone/>
            </a:pPr>
            <a:r>
              <a:rPr lang="en-US" dirty="0"/>
              <a:t>	Vin Scully, Brooklyn and LA Dodgers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123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Tahoma</vt:lpstr>
      <vt:lpstr>Wingdings 3</vt:lpstr>
      <vt:lpstr>Ion</vt:lpstr>
      <vt:lpstr>Baseball Broadcasters</vt:lpstr>
      <vt:lpstr>“How about that?” “Go-ing, go-ing, gone!”</vt:lpstr>
      <vt:lpstr>“Open the window Aunt Minnie, here it comes?</vt:lpstr>
      <vt:lpstr>“It could be, it might be…….It is, a home run! Holy Cow!” </vt:lpstr>
      <vt:lpstr>“He’s sitting in the catbird seat” “The bases are FOB (full of Brooklyns)” </vt:lpstr>
      <vt:lpstr>“You can kiss it goodbye!” </vt:lpstr>
      <vt:lpstr>“Branca throws. There’s a long drive! The Giants win the pennant……..” </vt:lpstr>
      <vt:lpstr>What others do you remember?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Baseball Broadcasters</dc:title>
  <dc:creator>Jim Kenton</dc:creator>
  <cp:lastModifiedBy>Monte Cely</cp:lastModifiedBy>
  <cp:revision>32</cp:revision>
  <dcterms:created xsi:type="dcterms:W3CDTF">2016-05-09T19:50:48Z</dcterms:created>
  <dcterms:modified xsi:type="dcterms:W3CDTF">2016-07-12T21:35:00Z</dcterms:modified>
</cp:coreProperties>
</file>