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7" r:id="rId3"/>
    <p:sldId id="279" r:id="rId4"/>
    <p:sldId id="280" r:id="rId5"/>
    <p:sldId id="281" r:id="rId6"/>
    <p:sldId id="276" r:id="rId7"/>
    <p:sldId id="284" r:id="rId8"/>
    <p:sldId id="282" r:id="rId9"/>
    <p:sldId id="283" r:id="rId10"/>
    <p:sldId id="285" r:id="rId11"/>
    <p:sldId id="286" r:id="rId12"/>
    <p:sldId id="287" r:id="rId13"/>
    <p:sldId id="288" r:id="rId14"/>
    <p:sldId id="290" r:id="rId15"/>
    <p:sldId id="289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>
      <p:cViewPr varScale="1">
        <p:scale>
          <a:sx n="68" d="100"/>
          <a:sy n="68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article  </a:t>
            </a:r>
            <a:r>
              <a:rPr lang="en-US" dirty="0"/>
              <a:t>http://www.wthr.com/article/cubs-fan-shares-world-series-with-late-father-at-greenwood-cemetery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8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article </a:t>
            </a:r>
            <a:r>
              <a:rPr lang="en-US" dirty="0"/>
              <a:t>http://www.wthr.com/article/cubs-fan-shares-world-series-with-late-father-at-greenwood-cemetery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8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1"/>
            <a:ext cx="9067800" cy="25145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Cubs Win, Cubs Win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Baseball Curses:</a:t>
            </a:r>
          </a:p>
          <a:p>
            <a:pPr algn="r"/>
            <a:r>
              <a:rPr lang="en-US" sz="3200" dirty="0">
                <a:solidFill>
                  <a:schemeClr val="tx1"/>
                </a:solidFill>
              </a:rPr>
              <a:t>The End of the Billy Goat Curse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5410201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Curse of Captain Eddie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5715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Giants installed a plaque in the Polo Grounds honoring Captain Grant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When the Giants moved to San Francisco in 1958, they took the plaque to be displayed Candlestick Park</a:t>
            </a: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58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914400"/>
            <a:ext cx="5105400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Curse of Captain Eddie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351544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plaque was lost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Despite mounting a new plaque, the curse continued for 52 years - until 2010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9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74" y="1014983"/>
            <a:ext cx="3913086" cy="54620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Curse of Rocky </a:t>
            </a:r>
            <a:r>
              <a:rPr lang="en-US" sz="3200" dirty="0" err="1"/>
              <a:t>Colavito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78553"/>
            <a:ext cx="6553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 April 17, 1960 – the Indians traded popular outfielder, Rocky </a:t>
            </a:r>
            <a:r>
              <a:rPr lang="en-US" sz="2400" dirty="0" err="1"/>
              <a:t>Colavito</a:t>
            </a:r>
            <a:r>
              <a:rPr lang="en-US" sz="2400" dirty="0"/>
              <a:t>, to the Detroit Tigers for Harvey </a:t>
            </a:r>
            <a:r>
              <a:rPr lang="en-US" sz="2400" dirty="0" err="1"/>
              <a:t>Kuenn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year before, </a:t>
            </a:r>
            <a:r>
              <a:rPr lang="en-US" sz="2400" dirty="0" err="1"/>
              <a:t>Colavito</a:t>
            </a:r>
            <a:r>
              <a:rPr lang="en-US" sz="2400" dirty="0"/>
              <a:t> led the AL in home runs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year before, </a:t>
            </a:r>
            <a:r>
              <a:rPr lang="en-US" sz="2400" dirty="0" err="1"/>
              <a:t>Kuenn</a:t>
            </a:r>
            <a:r>
              <a:rPr lang="en-US" sz="2400" dirty="0"/>
              <a:t> led the AL in highest batting average</a:t>
            </a:r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trade was made to blunt </a:t>
            </a:r>
            <a:r>
              <a:rPr lang="en-US" sz="2400" dirty="0" err="1"/>
              <a:t>Colavito’s</a:t>
            </a:r>
            <a:r>
              <a:rPr lang="en-US" sz="2400" dirty="0"/>
              <a:t> popularity and salary demands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7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14983"/>
            <a:ext cx="4724400" cy="54620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Curse of Rocky </a:t>
            </a:r>
            <a:r>
              <a:rPr lang="en-US" sz="3200" dirty="0" err="1"/>
              <a:t>Colavito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895600"/>
            <a:ext cx="5181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Indians have </a:t>
            </a:r>
            <a:r>
              <a:rPr lang="en-US" sz="2800" u="sng" dirty="0"/>
              <a:t>not</a:t>
            </a:r>
            <a:r>
              <a:rPr lang="en-US" sz="2800" dirty="0"/>
              <a:t> won a World Series since the trade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47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43000"/>
            <a:ext cx="57150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Curse of Rocky </a:t>
            </a:r>
            <a:r>
              <a:rPr lang="en-US" sz="3200" dirty="0" err="1"/>
              <a:t>Colavito</a:t>
            </a:r>
            <a:r>
              <a:rPr lang="en-US" sz="3200" dirty="0"/>
              <a:t> (more proof)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209800"/>
            <a:ext cx="518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 the day of the trade, the Indians were playing an exhibition game with the White Sox at </a:t>
            </a:r>
            <a:r>
              <a:rPr lang="en-US" sz="2800" dirty="0" err="1"/>
              <a:t>Russwood</a:t>
            </a:r>
            <a:r>
              <a:rPr lang="en-US" sz="2800" dirty="0"/>
              <a:t> Park in Memphis, Tennessee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45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06438"/>
            <a:ext cx="5715000" cy="3616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Curse of Rocky </a:t>
            </a:r>
            <a:r>
              <a:rPr lang="en-US" sz="3200" dirty="0" err="1"/>
              <a:t>Colavito</a:t>
            </a:r>
            <a:r>
              <a:rPr lang="en-US" sz="3200" dirty="0"/>
              <a:t> (more proof)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750165"/>
            <a:ext cx="5181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Five hours after the game ended, the park burned down!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36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990601"/>
            <a:ext cx="5181599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Curse of the Billy Goat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943600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1945 World Series – Detroit Tigers vs. Chicago Cubs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564481"/>
            <a:ext cx="502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 10/06/45, bar owner Billy </a:t>
            </a:r>
            <a:r>
              <a:rPr lang="en-US" sz="2400" dirty="0" err="1"/>
              <a:t>Sianis</a:t>
            </a:r>
            <a:r>
              <a:rPr lang="en-US" sz="2400" dirty="0"/>
              <a:t> brought “Murphy”, the mascot for the Billy Goat Tavern, to Game 4 of the 1945 World Series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Sianis</a:t>
            </a:r>
            <a:r>
              <a:rPr lang="en-US" sz="2400" dirty="0"/>
              <a:t> had a ticket for “Murphy”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goat was refused admission because he smelled so bad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35" y="1014983"/>
            <a:ext cx="4638965" cy="54620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Curse of the Billy Goat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539186"/>
            <a:ext cx="6172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“You are never going to win the World Series because you insulted my goat!”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25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35" y="1034159"/>
            <a:ext cx="4638965" cy="5423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Curse of the Billy Goat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730276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Cubs lost Game 4 and two of the next three games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After the World Series, </a:t>
            </a:r>
            <a:r>
              <a:rPr lang="en-US" sz="2400" dirty="0" err="1"/>
              <a:t>Sianis</a:t>
            </a:r>
            <a:r>
              <a:rPr lang="en-US" sz="2400" dirty="0"/>
              <a:t> sent a message to Cubs owner P.K. Wrigley that said: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4546937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Who stinks now?</a:t>
            </a:r>
          </a:p>
        </p:txBody>
      </p:sp>
    </p:spTree>
    <p:extLst>
      <p:ext uri="{BB962C8B-B14F-4D97-AF65-F5344CB8AC3E}">
        <p14:creationId xmlns:p14="http://schemas.microsoft.com/office/powerpoint/2010/main" val="5563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92491"/>
            <a:ext cx="9448800" cy="53607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4572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Curse of the Billy Goat ended in 2016</a:t>
            </a:r>
          </a:p>
        </p:txBody>
      </p:sp>
    </p:spTree>
    <p:extLst>
      <p:ext uri="{BB962C8B-B14F-4D97-AF65-F5344CB8AC3E}">
        <p14:creationId xmlns:p14="http://schemas.microsoft.com/office/powerpoint/2010/main" val="16942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41405"/>
            <a:ext cx="9448800" cy="5262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4572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Curse of the Billy Goat ended in 2016</a:t>
            </a:r>
          </a:p>
        </p:txBody>
      </p:sp>
    </p:spTree>
    <p:extLst>
      <p:ext uri="{BB962C8B-B14F-4D97-AF65-F5344CB8AC3E}">
        <p14:creationId xmlns:p14="http://schemas.microsoft.com/office/powerpoint/2010/main" val="19047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07" y="1014983"/>
            <a:ext cx="4255821" cy="54620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Curse of the Bambino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914400"/>
            <a:ext cx="6553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1920, the Boston Red Sox were  baseball’s most successful team; the Yankees had </a:t>
            </a:r>
            <a:r>
              <a:rPr lang="en-US" sz="2400" u="sng" dirty="0"/>
              <a:t>never</a:t>
            </a:r>
            <a:r>
              <a:rPr lang="en-US" sz="2400" dirty="0"/>
              <a:t> won a championship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1920, Red Sox owner, Harry Frazee, sold Babe Ruth to the New York Yankees for $100,000 and a $300,000 loan (secured by Fenway Park). Reasons: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Help pay for girl friend’s Broadway play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Pay off debts to previous Red Sox owner, Joe </a:t>
            </a:r>
            <a:r>
              <a:rPr lang="en-US" sz="2400" dirty="0" err="1"/>
              <a:t>Lanin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next three years, Frazee sold more of his best players to the Yankees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92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914400"/>
            <a:ext cx="5105400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Curse of the Bambino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061621"/>
            <a:ext cx="6324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Yankees won their first World Series in 1923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Four of their eight positional players were former Red Sox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Four of their five starting pitchers were former Red Sox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Since 1920, the Yankee have won 26 World Series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Red Sox did not win their first World Series (since 1918) until 2004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86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990601"/>
            <a:ext cx="3352800" cy="4343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28" y="1014983"/>
            <a:ext cx="2879344" cy="43190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Curse of Captain Eddie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638800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NY Giants OF and Army Captain, Eddie Grant, was killed in WWI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14983"/>
            <a:ext cx="2971800" cy="43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534</Words>
  <Application>Microsoft Office PowerPoint</Application>
  <PresentationFormat>Widescreen</PresentationFormat>
  <Paragraphs>70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Franklin Gothic Medium</vt:lpstr>
      <vt:lpstr>Impact</vt:lpstr>
      <vt:lpstr>Basketball 16x9</vt:lpstr>
      <vt:lpstr>Cubs Win, Cubs Win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2016-11-03T23:00:54Z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