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0"/>
  </p:notesMasterIdLst>
  <p:handoutMasterIdLst>
    <p:handoutMasterId r:id="rId41"/>
  </p:handoutMasterIdLst>
  <p:sldIdLst>
    <p:sldId id="257" r:id="rId3"/>
    <p:sldId id="300" r:id="rId4"/>
    <p:sldId id="301" r:id="rId5"/>
    <p:sldId id="336" r:id="rId6"/>
    <p:sldId id="335" r:id="rId7"/>
    <p:sldId id="334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9" r:id="rId18"/>
    <p:sldId id="350" r:id="rId19"/>
    <p:sldId id="347" r:id="rId20"/>
    <p:sldId id="352" r:id="rId21"/>
    <p:sldId id="346" r:id="rId22"/>
    <p:sldId id="351" r:id="rId23"/>
    <p:sldId id="353" r:id="rId24"/>
    <p:sldId id="354" r:id="rId25"/>
    <p:sldId id="357" r:id="rId26"/>
    <p:sldId id="355" r:id="rId27"/>
    <p:sldId id="356" r:id="rId28"/>
    <p:sldId id="358" r:id="rId29"/>
    <p:sldId id="359" r:id="rId30"/>
    <p:sldId id="366" r:id="rId31"/>
    <p:sldId id="367" r:id="rId32"/>
    <p:sldId id="368" r:id="rId33"/>
    <p:sldId id="365" r:id="rId34"/>
    <p:sldId id="360" r:id="rId35"/>
    <p:sldId id="361" r:id="rId36"/>
    <p:sldId id="362" r:id="rId37"/>
    <p:sldId id="363" r:id="rId38"/>
    <p:sldId id="36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20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6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22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9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01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01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65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74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47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86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21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51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32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0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6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5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27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4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1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4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90678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Baseball Favorites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My favorite Baseball Food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8077200" cy="510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6870" y="6015335"/>
            <a:ext cx="3581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Hot Dog</a:t>
            </a:r>
          </a:p>
        </p:txBody>
      </p:sp>
    </p:spTree>
    <p:extLst>
      <p:ext uri="{BB962C8B-B14F-4D97-AF65-F5344CB8AC3E}">
        <p14:creationId xmlns:p14="http://schemas.microsoft.com/office/powerpoint/2010/main" val="16943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Who was your favorite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Baseball Broadcaster</a:t>
            </a:r>
          </a:p>
        </p:txBody>
      </p:sp>
    </p:spTree>
    <p:extLst>
      <p:ext uri="{BB962C8B-B14F-4D97-AF65-F5344CB8AC3E}">
        <p14:creationId xmlns:p14="http://schemas.microsoft.com/office/powerpoint/2010/main" val="7304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Who was your favorite Baseball Broadcaster?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34" y="1034581"/>
            <a:ext cx="3166533" cy="4451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2" y="1034580"/>
            <a:ext cx="3352798" cy="4459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34580"/>
            <a:ext cx="3428999" cy="44518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486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Red Barber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6870" y="5486400"/>
            <a:ext cx="3581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Mel Allen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1" y="5493603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Vin Scully</a:t>
            </a:r>
          </a:p>
        </p:txBody>
      </p:sp>
    </p:spTree>
    <p:extLst>
      <p:ext uri="{BB962C8B-B14F-4D97-AF65-F5344CB8AC3E}">
        <p14:creationId xmlns:p14="http://schemas.microsoft.com/office/powerpoint/2010/main" val="8413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My favorite Baseball Broadcaster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14" y="838200"/>
            <a:ext cx="3944171" cy="510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6870" y="6015335"/>
            <a:ext cx="3581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Dizzy Dean</a:t>
            </a:r>
          </a:p>
        </p:txBody>
      </p:sp>
    </p:spTree>
    <p:extLst>
      <p:ext uri="{BB962C8B-B14F-4D97-AF65-F5344CB8AC3E}">
        <p14:creationId xmlns:p14="http://schemas.microsoft.com/office/powerpoint/2010/main" val="23791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Dizzy Dean, Falstaff Beer and the </a:t>
            </a:r>
            <a:r>
              <a:rPr lang="en-US" sz="3200" dirty="0" err="1"/>
              <a:t>Ol</a:t>
            </a:r>
            <a:r>
              <a:rPr lang="en-US" sz="3200" dirty="0"/>
              <a:t>’ </a:t>
            </a:r>
            <a:r>
              <a:rPr lang="en-US" sz="3200" dirty="0" err="1"/>
              <a:t>Perfessor</a:t>
            </a:r>
            <a:endParaRPr lang="en-US" sz="3200" dirty="0"/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5645623" cy="5410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5557"/>
            <a:ext cx="4724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was your favorite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Baseball Stadium</a:t>
            </a:r>
          </a:p>
        </p:txBody>
      </p:sp>
    </p:spTree>
    <p:extLst>
      <p:ext uri="{BB962C8B-B14F-4D97-AF65-F5344CB8AC3E}">
        <p14:creationId xmlns:p14="http://schemas.microsoft.com/office/powerpoint/2010/main" val="335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Baseball Stadium?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34" y="1600200"/>
            <a:ext cx="3166533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2" y="1600200"/>
            <a:ext cx="3352798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428999" cy="3200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953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Astrodome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270" y="4953000"/>
            <a:ext cx="3581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Yankee Stadium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1" y="49530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Wrigley Field</a:t>
            </a:r>
          </a:p>
        </p:txBody>
      </p:sp>
    </p:spTree>
    <p:extLst>
      <p:ext uri="{BB962C8B-B14F-4D97-AF65-F5344CB8AC3E}">
        <p14:creationId xmlns:p14="http://schemas.microsoft.com/office/powerpoint/2010/main" val="28931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My favorite Baseball Stadium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8915400" cy="48005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6870" y="6015335"/>
            <a:ext cx="3581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Fenway Park</a:t>
            </a:r>
          </a:p>
        </p:txBody>
      </p:sp>
    </p:spTree>
    <p:extLst>
      <p:ext uri="{BB962C8B-B14F-4D97-AF65-F5344CB8AC3E}">
        <p14:creationId xmlns:p14="http://schemas.microsoft.com/office/powerpoint/2010/main" val="16619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was your favorite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Baseball Nickname</a:t>
            </a:r>
          </a:p>
        </p:txBody>
      </p:sp>
    </p:spTree>
    <p:extLst>
      <p:ext uri="{BB962C8B-B14F-4D97-AF65-F5344CB8AC3E}">
        <p14:creationId xmlns:p14="http://schemas.microsoft.com/office/powerpoint/2010/main" val="20249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Baseball Nickname?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34" y="943403"/>
            <a:ext cx="3166533" cy="4513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5" y="914401"/>
            <a:ext cx="3236639" cy="4572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960187"/>
            <a:ext cx="3276600" cy="4533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486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Jimmy Wynn</a:t>
            </a:r>
          </a:p>
          <a:p>
            <a:pPr algn="ctr"/>
            <a:r>
              <a:rPr lang="en-US" sz="2400" dirty="0"/>
              <a:t>“The Toy Cannon”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6870" y="5486400"/>
            <a:ext cx="358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Dick Stuart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“Dr. </a:t>
            </a:r>
            <a:r>
              <a:rPr lang="en-US" sz="2400" dirty="0" err="1">
                <a:solidFill>
                  <a:prstClr val="white"/>
                </a:solidFill>
              </a:rPr>
              <a:t>Strangeglove</a:t>
            </a:r>
            <a:r>
              <a:rPr lang="en-US" sz="2400" dirty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1" y="54936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Ozzie Smith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“The Wizard of Oz”</a:t>
            </a:r>
          </a:p>
        </p:txBody>
      </p:sp>
    </p:spTree>
    <p:extLst>
      <p:ext uri="{BB962C8B-B14F-4D97-AF65-F5344CB8AC3E}">
        <p14:creationId xmlns:p14="http://schemas.microsoft.com/office/powerpoint/2010/main" val="3609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was your favorite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Baseball Team</a:t>
            </a:r>
          </a:p>
        </p:txBody>
      </p:sp>
    </p:spTree>
    <p:extLst>
      <p:ext uri="{BB962C8B-B14F-4D97-AF65-F5344CB8AC3E}">
        <p14:creationId xmlns:p14="http://schemas.microsoft.com/office/powerpoint/2010/main" val="42762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67" y="1447800"/>
            <a:ext cx="3299637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Willie Jones, 3B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Philadelphia Phillies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67" y="1447800"/>
            <a:ext cx="3299637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Willie Jones, 3B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Philadelphia Phillies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0"/>
            <a:ext cx="4086225" cy="2647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8375" y="1447800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Puddin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’ Head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8674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Willie loved liver pudding and, reportedly, ate it before every game</a:t>
            </a:r>
          </a:p>
        </p:txBody>
      </p:sp>
    </p:spTree>
    <p:extLst>
      <p:ext uri="{BB962C8B-B14F-4D97-AF65-F5344CB8AC3E}">
        <p14:creationId xmlns:p14="http://schemas.microsoft.com/office/powerpoint/2010/main" val="28782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was your favorite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Old TV Western</a:t>
            </a:r>
          </a:p>
        </p:txBody>
      </p:sp>
    </p:spTree>
    <p:extLst>
      <p:ext uri="{BB962C8B-B14F-4D97-AF65-F5344CB8AC3E}">
        <p14:creationId xmlns:p14="http://schemas.microsoft.com/office/powerpoint/2010/main" val="32603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Old TV Western?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51" y="838200"/>
            <a:ext cx="6691098" cy="5011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Lone Ranger</a:t>
            </a:r>
          </a:p>
        </p:txBody>
      </p:sp>
    </p:spTree>
    <p:extLst>
      <p:ext uri="{BB962C8B-B14F-4D97-AF65-F5344CB8AC3E}">
        <p14:creationId xmlns:p14="http://schemas.microsoft.com/office/powerpoint/2010/main" val="25070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Old TV Western?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09" y="838200"/>
            <a:ext cx="4385381" cy="5011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Hopalong</a:t>
            </a:r>
            <a:r>
              <a:rPr lang="en-US" sz="2800" dirty="0"/>
              <a:t> Cassidy</a:t>
            </a:r>
          </a:p>
        </p:txBody>
      </p:sp>
    </p:spTree>
    <p:extLst>
      <p:ext uri="{BB962C8B-B14F-4D97-AF65-F5344CB8AC3E}">
        <p14:creationId xmlns:p14="http://schemas.microsoft.com/office/powerpoint/2010/main" val="12293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Old TV Western?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97536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Roy Rogers Show</a:t>
            </a:r>
          </a:p>
        </p:txBody>
      </p:sp>
    </p:spTree>
    <p:extLst>
      <p:ext uri="{BB962C8B-B14F-4D97-AF65-F5344CB8AC3E}">
        <p14:creationId xmlns:p14="http://schemas.microsoft.com/office/powerpoint/2010/main" val="21730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Old TV Western?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74676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Red Ryder (who is the kid?)</a:t>
            </a:r>
          </a:p>
        </p:txBody>
      </p:sp>
    </p:spTree>
    <p:extLst>
      <p:ext uri="{BB962C8B-B14F-4D97-AF65-F5344CB8AC3E}">
        <p14:creationId xmlns:p14="http://schemas.microsoft.com/office/powerpoint/2010/main" val="21562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Little Beaver was played by Robert Blake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5410199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86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Blake also appeared in “The Little Rascals” and in the movie “In Cold Blood”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90601"/>
            <a:ext cx="533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was your </a:t>
            </a:r>
            <a:r>
              <a:rPr lang="en-US" sz="6000" dirty="0">
                <a:solidFill>
                  <a:srgbClr val="FFFF00"/>
                </a:solidFill>
              </a:rPr>
              <a:t>LEAST</a:t>
            </a:r>
            <a:r>
              <a:rPr lang="en-US" sz="6000" dirty="0"/>
              <a:t> favorite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Gag Gift for Christmas</a:t>
            </a:r>
          </a:p>
        </p:txBody>
      </p:sp>
    </p:spTree>
    <p:extLst>
      <p:ext uri="{BB962C8B-B14F-4D97-AF65-F5344CB8AC3E}">
        <p14:creationId xmlns:p14="http://schemas.microsoft.com/office/powerpoint/2010/main" val="3613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</a:t>
            </a:r>
            <a:r>
              <a:rPr lang="en-US" sz="3200" dirty="0">
                <a:solidFill>
                  <a:srgbClr val="FFFF00"/>
                </a:solidFill>
              </a:rPr>
              <a:t>LEAST</a:t>
            </a:r>
            <a:r>
              <a:rPr lang="en-US" sz="3200" dirty="0"/>
              <a:t> favorite Christmas Gag Gift?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6857999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Ugly Sweater</a:t>
            </a:r>
          </a:p>
        </p:txBody>
      </p:sp>
    </p:spTree>
    <p:extLst>
      <p:ext uri="{BB962C8B-B14F-4D97-AF65-F5344CB8AC3E}">
        <p14:creationId xmlns:p14="http://schemas.microsoft.com/office/powerpoint/2010/main" val="18620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Baseball Team?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77" y="1596788"/>
            <a:ext cx="3435823" cy="3207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71" y="1596788"/>
            <a:ext cx="3734130" cy="3207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6788"/>
            <a:ext cx="3657271" cy="32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</a:t>
            </a:r>
            <a:r>
              <a:rPr lang="en-US" sz="3200" dirty="0">
                <a:solidFill>
                  <a:srgbClr val="FFFF00"/>
                </a:solidFill>
              </a:rPr>
              <a:t>LEAST</a:t>
            </a:r>
            <a:r>
              <a:rPr lang="en-US" sz="3200" dirty="0"/>
              <a:t> favorite Christmas Gag Gift?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6705599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Chia Pet</a:t>
            </a:r>
          </a:p>
        </p:txBody>
      </p:sp>
    </p:spTree>
    <p:extLst>
      <p:ext uri="{BB962C8B-B14F-4D97-AF65-F5344CB8AC3E}">
        <p14:creationId xmlns:p14="http://schemas.microsoft.com/office/powerpoint/2010/main" val="14245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</a:t>
            </a:r>
            <a:r>
              <a:rPr lang="en-US" sz="3200" dirty="0">
                <a:solidFill>
                  <a:srgbClr val="FFFF00"/>
                </a:solidFill>
              </a:rPr>
              <a:t>LEAST</a:t>
            </a:r>
            <a:r>
              <a:rPr lang="en-US" sz="3200" dirty="0"/>
              <a:t> favorite Christmas Gag Gift?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0"/>
            <a:ext cx="6857999" cy="5029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Pet Rock</a:t>
            </a:r>
          </a:p>
        </p:txBody>
      </p:sp>
    </p:spTree>
    <p:extLst>
      <p:ext uri="{BB962C8B-B14F-4D97-AF65-F5344CB8AC3E}">
        <p14:creationId xmlns:p14="http://schemas.microsoft.com/office/powerpoint/2010/main" val="35986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was your favorite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Christmas Song</a:t>
            </a:r>
          </a:p>
        </p:txBody>
      </p:sp>
    </p:spTree>
    <p:extLst>
      <p:ext uri="{BB962C8B-B14F-4D97-AF65-F5344CB8AC3E}">
        <p14:creationId xmlns:p14="http://schemas.microsoft.com/office/powerpoint/2010/main" val="40174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Christmas Song?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8153399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Here Comes Santa Claus</a:t>
            </a:r>
          </a:p>
        </p:txBody>
      </p:sp>
    </p:spTree>
    <p:extLst>
      <p:ext uri="{BB962C8B-B14F-4D97-AF65-F5344CB8AC3E}">
        <p14:creationId xmlns:p14="http://schemas.microsoft.com/office/powerpoint/2010/main" val="42534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Christmas Song?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31748"/>
            <a:ext cx="8153399" cy="4565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Frosty the Snowman</a:t>
            </a:r>
          </a:p>
        </p:txBody>
      </p:sp>
    </p:spTree>
    <p:extLst>
      <p:ext uri="{BB962C8B-B14F-4D97-AF65-F5344CB8AC3E}">
        <p14:creationId xmlns:p14="http://schemas.microsoft.com/office/powerpoint/2010/main" val="21224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Christmas Song?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31748"/>
            <a:ext cx="8153398" cy="4565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Rudolph the Red-Nosed Reindeer</a:t>
            </a:r>
          </a:p>
        </p:txBody>
      </p:sp>
    </p:spTree>
    <p:extLst>
      <p:ext uri="{BB962C8B-B14F-4D97-AF65-F5344CB8AC3E}">
        <p14:creationId xmlns:p14="http://schemas.microsoft.com/office/powerpoint/2010/main" val="5958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Each of these songs was first released by the same person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41" y="1031748"/>
            <a:ext cx="7102515" cy="4565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Who was it?</a:t>
            </a:r>
          </a:p>
        </p:txBody>
      </p:sp>
    </p:spTree>
    <p:extLst>
      <p:ext uri="{BB962C8B-B14F-4D97-AF65-F5344CB8AC3E}">
        <p14:creationId xmlns:p14="http://schemas.microsoft.com/office/powerpoint/2010/main" val="2631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Each of these songs was first released by the same person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61722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5867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Gene Autry – “The Singing Cowboy”</a:t>
            </a:r>
          </a:p>
        </p:txBody>
      </p:sp>
    </p:spTree>
    <p:extLst>
      <p:ext uri="{BB962C8B-B14F-4D97-AF65-F5344CB8AC3E}">
        <p14:creationId xmlns:p14="http://schemas.microsoft.com/office/powerpoint/2010/main" val="40963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My favorite Baseball Teams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5645623" cy="541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6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Who was your favorite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Baseball Player</a:t>
            </a:r>
          </a:p>
        </p:txBody>
      </p:sp>
    </p:spTree>
    <p:extLst>
      <p:ext uri="{BB962C8B-B14F-4D97-AF65-F5344CB8AC3E}">
        <p14:creationId xmlns:p14="http://schemas.microsoft.com/office/powerpoint/2010/main" val="12396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Who was your favorite Baseball Player?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34" y="914400"/>
            <a:ext cx="3166533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5" y="914400"/>
            <a:ext cx="3236639" cy="4572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960188"/>
            <a:ext cx="3276600" cy="44808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486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Jimmy Wynn</a:t>
            </a:r>
          </a:p>
          <a:p>
            <a:pPr algn="ctr"/>
            <a:r>
              <a:rPr lang="en-US" sz="2400" dirty="0"/>
              <a:t>Houston Astros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6870" y="5486400"/>
            <a:ext cx="358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Stan Musial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St. Louis Cardinals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1" y="54936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Johnny Pesky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Boston Red Sox</a:t>
            </a:r>
          </a:p>
        </p:txBody>
      </p:sp>
    </p:spTree>
    <p:extLst>
      <p:ext uri="{BB962C8B-B14F-4D97-AF65-F5344CB8AC3E}">
        <p14:creationId xmlns:p14="http://schemas.microsoft.com/office/powerpoint/2010/main" val="27198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My favorite Baseball Player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7848599" cy="4800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6870" y="5722203"/>
            <a:ext cx="358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Nellie Fox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Chicago White Sox</a:t>
            </a:r>
          </a:p>
        </p:txBody>
      </p:sp>
    </p:spTree>
    <p:extLst>
      <p:ext uri="{BB962C8B-B14F-4D97-AF65-F5344CB8AC3E}">
        <p14:creationId xmlns:p14="http://schemas.microsoft.com/office/powerpoint/2010/main" val="5315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1112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was your favorite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Baseball Food</a:t>
            </a:r>
          </a:p>
        </p:txBody>
      </p:sp>
    </p:spTree>
    <p:extLst>
      <p:ext uri="{BB962C8B-B14F-4D97-AF65-F5344CB8AC3E}">
        <p14:creationId xmlns:p14="http://schemas.microsoft.com/office/powerpoint/2010/main" val="37506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was your favorite Baseball Food?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34" y="914400"/>
            <a:ext cx="3166533" cy="4526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2" y="914400"/>
            <a:ext cx="3352798" cy="4572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1"/>
            <a:ext cx="3428999" cy="4526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486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Nachos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6870" y="5486400"/>
            <a:ext cx="3581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Popcorn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1" y="5493603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Cracker Jack</a:t>
            </a:r>
          </a:p>
        </p:txBody>
      </p:sp>
    </p:spTree>
    <p:extLst>
      <p:ext uri="{BB962C8B-B14F-4D97-AF65-F5344CB8AC3E}">
        <p14:creationId xmlns:p14="http://schemas.microsoft.com/office/powerpoint/2010/main" val="9719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443</Words>
  <Application>Microsoft Office PowerPoint</Application>
  <PresentationFormat>Widescreen</PresentationFormat>
  <Paragraphs>161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Franklin Gothic Medium</vt:lpstr>
      <vt:lpstr>Impact</vt:lpstr>
      <vt:lpstr>Basketball 16x9</vt:lpstr>
      <vt:lpstr>Baseball Favorites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2016-12-07T19:43:51Z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