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257" r:id="rId3"/>
    <p:sldId id="270" r:id="rId4"/>
    <p:sldId id="284" r:id="rId5"/>
    <p:sldId id="271" r:id="rId6"/>
    <p:sldId id="285" r:id="rId7"/>
    <p:sldId id="280" r:id="rId8"/>
    <p:sldId id="286" r:id="rId9"/>
    <p:sldId id="281" r:id="rId10"/>
    <p:sldId id="287" r:id="rId11"/>
    <p:sldId id="272" r:id="rId12"/>
    <p:sldId id="288" r:id="rId13"/>
    <p:sldId id="273" r:id="rId14"/>
    <p:sldId id="289" r:id="rId15"/>
    <p:sldId id="283" r:id="rId16"/>
    <p:sldId id="290" r:id="rId17"/>
    <p:sldId id="274" r:id="rId18"/>
    <p:sldId id="291" r:id="rId19"/>
    <p:sldId id="275" r:id="rId20"/>
    <p:sldId id="292" r:id="rId21"/>
    <p:sldId id="276" r:id="rId22"/>
    <p:sldId id="293" r:id="rId23"/>
    <p:sldId id="278" r:id="rId24"/>
    <p:sldId id="294" r:id="rId25"/>
    <p:sldId id="279" r:id="rId26"/>
    <p:sldId id="295" r:id="rId27"/>
    <p:sldId id="277" r:id="rId28"/>
    <p:sldId id="296" r:id="rId29"/>
    <p:sldId id="282" r:id="rId30"/>
    <p:sldId id="297" r:id="rId31"/>
    <p:sldId id="29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>
      <p:cViewPr varScale="1">
        <p:scale>
          <a:sx n="88" d="100"/>
          <a:sy n="88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amuel_Taylor_Coleridge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The_Rime_of_the_Ancient_Mariner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George Steinbrenner gave him this nickname after paying him so much as a free agent and getting very</a:t>
            </a:r>
            <a:r>
              <a:rPr lang="en-US" baseline="0" dirty="0" smtClean="0"/>
              <a:t> little in the playoffs/WS.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8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Resembled Judy Gans. ALSO hotel mistress 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85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 name “Centennial” because he was born in 1876.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Chopper up the middle that hit him sliding into second. Satchel</a:t>
            </a:r>
            <a:r>
              <a:rPr lang="en-US" baseline="0" dirty="0" smtClean="0"/>
              <a:t> Paige said, “He was so fast he could turn off the lights and be in bed before the room got dark.”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79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Short and stocky and waddled around the bases like a penguin.</a:t>
            </a:r>
            <a:endParaRPr kumimoji="0" lang="en-US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64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Opening line in the </a:t>
            </a:r>
            <a:r>
              <a:rPr lang="en-US" dirty="0" smtClean="0">
                <a:hlinkClick r:id="rId3" tooltip="Samuel Taylor Coleridge"/>
              </a:rPr>
              <a:t>Samuel Taylor Coleridge</a:t>
            </a:r>
            <a:r>
              <a:rPr lang="en-US" dirty="0" smtClean="0"/>
              <a:t> poem </a:t>
            </a:r>
            <a:r>
              <a:rPr lang="en-US" dirty="0" smtClean="0">
                <a:hlinkClick r:id="rId4" tooltip="The Rime of the Ancient Mariner"/>
              </a:rPr>
              <a:t>The Rime of the Ancient Mariner</a:t>
            </a:r>
            <a:r>
              <a:rPr lang="en-US" dirty="0" smtClean="0"/>
              <a:t>. "It is an ancient mariner, And he stoppeth one of three”.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568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3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Played for 12 major league and minor league teams.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78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His father wasn’t allowed to name Cal’s 6 older</a:t>
            </a:r>
            <a:r>
              <a:rPr lang="en-US" baseline="0" dirty="0" smtClean="0"/>
              <a:t> siblings. After </a:t>
            </a:r>
            <a:r>
              <a:rPr lang="en-US" baseline="0" dirty="0" smtClean="0"/>
              <a:t>their 6 child, </a:t>
            </a:r>
            <a:r>
              <a:rPr lang="en-US" baseline="0" dirty="0" smtClean="0"/>
              <a:t>his mother </a:t>
            </a:r>
            <a:r>
              <a:rPr lang="en-US" baseline="0" dirty="0" smtClean="0"/>
              <a:t>said she was done </a:t>
            </a:r>
            <a:r>
              <a:rPr lang="en-US" baseline="0" dirty="0" smtClean="0"/>
              <a:t>having </a:t>
            </a:r>
            <a:r>
              <a:rPr lang="en-US" baseline="0" dirty="0" smtClean="0"/>
              <a:t>kids. But she </a:t>
            </a:r>
            <a:r>
              <a:rPr lang="en-US" baseline="0" dirty="0" smtClean="0"/>
              <a:t>jokingly told his Dad that </a:t>
            </a:r>
            <a:r>
              <a:rPr lang="en-US" baseline="0" dirty="0" smtClean="0"/>
              <a:t>if there were any more, he </a:t>
            </a:r>
            <a:r>
              <a:rPr lang="en-US" baseline="0" dirty="0" smtClean="0"/>
              <a:t>could name </a:t>
            </a:r>
            <a:r>
              <a:rPr lang="en-US" baseline="0" dirty="0" smtClean="0"/>
              <a:t>it.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8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6/15/2017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6/15/2017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448800" cy="2514599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Baseball Nicknames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pPr algn="r"/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210603"/>
            <a:ext cx="3888948" cy="5378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2074" y="152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William Johnson</a:t>
            </a: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06172" y="5867400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6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580" y="1008834"/>
            <a:ext cx="3458019" cy="47823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William Johnson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58" y="1519137"/>
            <a:ext cx="2848041" cy="42720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69347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Judy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0" y="6105571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different stories about his nickname.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0175698" y="3400017"/>
            <a:ext cx="181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Judy Gans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629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49255"/>
            <a:ext cx="5715000" cy="5521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2100" y="172092"/>
            <a:ext cx="899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Jay and Paul Dean</a:t>
            </a:r>
          </a:p>
          <a:p>
            <a:pPr algn="ctr"/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430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96472"/>
            <a:ext cx="4867208" cy="47026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42036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Jay and Paul </a:t>
            </a:r>
            <a:r>
              <a:rPr lang="en-US" sz="3600" dirty="0"/>
              <a:t>Dean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1889"/>
            <a:ext cx="5730743" cy="4267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7975" y="121920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Dizzy and Daffy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1603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85" y="1371600"/>
            <a:ext cx="5204734" cy="52047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1752" y="228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Mordecai </a:t>
            </a:r>
            <a:r>
              <a:rPr lang="en-US" sz="3600" dirty="0"/>
              <a:t>C</a:t>
            </a:r>
            <a:r>
              <a:rPr lang="en-US" sz="3600" dirty="0" smtClean="0"/>
              <a:t>entennial Brown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1685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28503"/>
            <a:ext cx="4451996" cy="44519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61822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Mordecai Centennial Brown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72" y="2743200"/>
            <a:ext cx="5766346" cy="19111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200" y="1589067"/>
            <a:ext cx="5035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Three-Fingered Brown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5357333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Farm accident at age 12.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6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143000"/>
            <a:ext cx="3749630" cy="55129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3998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James Bell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862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14" y="1219200"/>
            <a:ext cx="2878515" cy="4232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21546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James Bell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18919"/>
            <a:ext cx="3550668" cy="3566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1347" y="1024066"/>
            <a:ext cx="46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Cool Papa Bell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6014091"/>
            <a:ext cx="1066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/>
              <a:t>Maybe fastest player ever. Scored on a sacrifice bunt from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base.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001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295400"/>
            <a:ext cx="3581400" cy="530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152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Mike Hargrove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2269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33" y="1295400"/>
            <a:ext cx="3479010" cy="51555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247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Mike Hargrove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8129"/>
            <a:ext cx="5283518" cy="3698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1447800"/>
            <a:ext cx="553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</a:t>
            </a:r>
            <a:r>
              <a:rPr lang="en-US" sz="3600" dirty="0" smtClean="0"/>
              <a:t>Human Rain Delay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67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3427786" cy="4956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9093" y="3236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Lloyd Waner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587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90600"/>
            <a:ext cx="4572000" cy="57437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28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Walt Williams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805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3946385" cy="4957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950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Walt Williams</a:t>
            </a: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0" y="1447800"/>
            <a:ext cx="46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 Neck</a:t>
            </a:r>
            <a:endParaRPr lang="en-US" sz="3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6019800"/>
            <a:ext cx="1188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800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Got a t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SimSun" panose="02010600030101010101" pitchFamily="2" charset="-122"/>
                <a:cs typeface="Times New Roman" panose="02020603050405020304" pitchFamily="18" charset="0"/>
              </a:rPr>
              <a:t>yphus shot in his neck as a baby, which stiffened and shrank his neck.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85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9200"/>
            <a:ext cx="7248131" cy="52428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304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Ron Cey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59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6054550" cy="4379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550" y="452973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Ron Cey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94" y="2779256"/>
            <a:ext cx="2610835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5289" y="1653302"/>
            <a:ext cx="4695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The </a:t>
            </a:r>
            <a:r>
              <a:rPr lang="en-US" sz="3600" dirty="0" smtClean="0"/>
              <a:t>Penguin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234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100" y="1295400"/>
            <a:ext cx="4343400" cy="5264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457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Dick Stuart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4093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505" y="1143000"/>
            <a:ext cx="4548013" cy="5512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60662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Dick Stuart</a:t>
            </a:r>
          </a:p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1334869"/>
            <a:ext cx="46958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Dr. Strangeglove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Stonefinger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Man With The Iron Glove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The Ancient Mariner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403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3903078" cy="52440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8295" y="304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Wonder Monds</a:t>
            </a: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386388" y="2514600"/>
            <a:ext cx="680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His full birth name?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1002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6914" y="324005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Wonder Monds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95400"/>
            <a:ext cx="3955597" cy="54506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0" y="1981200"/>
            <a:ext cx="6296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Wonderful Terrific Monds III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15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371600"/>
            <a:ext cx="3657600" cy="52703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76400" y="381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Cal McLish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376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9" y="1226698"/>
            <a:ext cx="3518127" cy="50693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048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Cal McLish</a:t>
            </a:r>
          </a:p>
          <a:p>
            <a:pPr algn="ctr"/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415143"/>
            <a:ext cx="6545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Nicknamed “Bus” because he travelled between so many teams.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3761373"/>
            <a:ext cx="6805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His full birth name?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2414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379271"/>
            <a:ext cx="3503986" cy="5066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2575" y="381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Lloyd Waner</a:t>
            </a:r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731" y="3657600"/>
            <a:ext cx="1528762" cy="2038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1973133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Little Poison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60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78048"/>
            <a:ext cx="3810000" cy="54899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4572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Cal McLish</a:t>
            </a:r>
          </a:p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828800"/>
            <a:ext cx="6805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Calvin Coolidge Julius Caesar Tuskahoma McLish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564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4000"/>
            <a:ext cx="3705354" cy="5007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6477" y="342507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Paul Waner</a:t>
            </a:r>
            <a:endParaRPr lang="en-US" sz="3600" dirty="0"/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06172" y="5334000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2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58950"/>
            <a:ext cx="3358925" cy="4539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1524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Paul Waner</a:t>
            </a:r>
            <a:endParaRPr lang="en-US" sz="3600" dirty="0"/>
          </a:p>
          <a:p>
            <a:pPr algn="ctr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18548"/>
            <a:ext cx="3810000" cy="4223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05600" y="839307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Big Poison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6000310"/>
            <a:ext cx="982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Lloyd and Paul Waner are the only brothers in the Hall of Fame.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31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47800"/>
            <a:ext cx="4485787" cy="51496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09493" y="3810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Reggie Jackson</a:t>
            </a:r>
          </a:p>
          <a:p>
            <a:pPr algn="ctr"/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06172" y="5867400"/>
            <a:ext cx="941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3572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50140"/>
            <a:ext cx="3733800" cy="4286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2623" y="335328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Reggie Jackson</a:t>
            </a:r>
          </a:p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657975" y="129540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Mr. October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58054" y="5973394"/>
            <a:ext cx="10520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Seemed to shine brightest in playoff and World Series games.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423" y="2133600"/>
            <a:ext cx="4778600" cy="340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7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066800"/>
            <a:ext cx="4153799" cy="563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99" y="228600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Dave Winfield</a:t>
            </a:r>
            <a:endParaRPr lang="en-US" sz="3600" dirty="0"/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0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19200"/>
            <a:ext cx="4022489" cy="54568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4747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Dave Winfield</a:t>
            </a:r>
          </a:p>
          <a:p>
            <a:pPr algn="ctr"/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657975" y="1447800"/>
            <a:ext cx="4086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Mr. May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618573" y="2971800"/>
            <a:ext cx="60876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1981 post-season with Yankees: </a:t>
            </a:r>
          </a:p>
          <a:p>
            <a:endParaRPr lang="en-US" sz="2800" dirty="0" smtClean="0"/>
          </a:p>
          <a:p>
            <a:r>
              <a:rPr lang="en-US" sz="2800" dirty="0" smtClean="0"/>
              <a:t>.182, 0 HR, 3 RBI in 14 games.</a:t>
            </a:r>
          </a:p>
          <a:p>
            <a:endParaRPr lang="en-US" sz="2800" dirty="0"/>
          </a:p>
          <a:p>
            <a:r>
              <a:rPr lang="en-US" sz="2800" dirty="0" smtClean="0"/>
              <a:t>.045, 0 HR, 1 RBI in World Series.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19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425</Words>
  <Application>Microsoft Office PowerPoint</Application>
  <PresentationFormat>Widescreen</PresentationFormat>
  <Paragraphs>82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SimSun</vt:lpstr>
      <vt:lpstr>Arial</vt:lpstr>
      <vt:lpstr>Franklin Gothic Medium</vt:lpstr>
      <vt:lpstr>Impact</vt:lpstr>
      <vt:lpstr>Times New Roman</vt:lpstr>
      <vt:lpstr>Basketball 16x9</vt:lpstr>
      <vt:lpstr>Baseball Nicknames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2017-06-16T00:36:59Z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