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7" r:id="rId3"/>
    <p:sldId id="271" r:id="rId4"/>
    <p:sldId id="272" r:id="rId5"/>
    <p:sldId id="273" r:id="rId6"/>
    <p:sldId id="274" r:id="rId7"/>
    <p:sldId id="262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>
      <p:cViewPr varScale="1">
        <p:scale>
          <a:sx n="64" d="100"/>
          <a:sy n="64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Yount</a:t>
            </a:r>
            <a:r>
              <a:rPr lang="en-US" dirty="0"/>
              <a:t> played 20 seasons in the major leagues and was elected to the HOF. How many All Star teams did he make?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3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Foul ball broke nose of Alice Roth. As she was carried out on a stretcher, Ashburn hit her again with another foul ball.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3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53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gave up Jimmy </a:t>
            </a:r>
            <a:r>
              <a:rPr lang="en-US" dirty="0" err="1"/>
              <a:t>Piersall’s</a:t>
            </a:r>
            <a:r>
              <a:rPr lang="en-US" dirty="0"/>
              <a:t> 100</a:t>
            </a:r>
            <a:r>
              <a:rPr lang="en-US" baseline="30000" dirty="0"/>
              <a:t>th</a:t>
            </a:r>
            <a:r>
              <a:rPr lang="en-US" dirty="0"/>
              <a:t> home run. </a:t>
            </a:r>
            <a:r>
              <a:rPr lang="en-US" dirty="0" err="1"/>
              <a:t>Piersall</a:t>
            </a:r>
            <a:r>
              <a:rPr lang="en-US" dirty="0"/>
              <a:t>, to celebrate, ran the bases backwards (he backpedaled).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9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year later, Dallas Green gave up Pete Rose’s ONLY career grand slam (in 14,053 at bats)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16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5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 Thomas (1951-1966) hit 286. “The Big Hurt” (1990-2008) hit 521. Totaled 807 home runs!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17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91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21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46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14, 1967 at Candlestick Park off of HOF Juan </a:t>
            </a:r>
            <a:r>
              <a:rPr lang="en-US" dirty="0" err="1"/>
              <a:t>Marichal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2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fewest number of All Star games for any </a:t>
            </a:r>
            <a:r>
              <a:rPr lang="en-US" dirty="0" err="1"/>
              <a:t>HOFer</a:t>
            </a:r>
            <a:r>
              <a:rPr lang="en-US" dirty="0"/>
              <a:t> who played the majority of career after 1933 (when the All Star game was started): Bert Blyleven -2, Ferguson Jenkins - 3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29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9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1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Yount</a:t>
            </a:r>
            <a:r>
              <a:rPr lang="en-US" dirty="0"/>
              <a:t> hurt his arm warming up. Because he was announced, he is credited with playing in one game even though he never threw a pitch.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0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manager of the Giants in the early 1960’s, Alvin Dark said of Gaylord Perry – “They’ll put a man on the moon before Gaylord hits a home run!”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3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9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minutes after the lunar landing (not the walk)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1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day game at Wrigley Field, Youngblood hits two run single off of HOF pitcher, Ferguson Jenkins. Youngblood pulled and told he was just traded to Montreal.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night game in Philadelphia, Youngblood inserted as defensive replacement in 6</a:t>
            </a:r>
            <a:r>
              <a:rPr lang="en-US" baseline="30000" dirty="0"/>
              <a:t>th</a:t>
            </a:r>
            <a:r>
              <a:rPr lang="en-US" dirty="0"/>
              <a:t> inning. In the 7</a:t>
            </a:r>
            <a:r>
              <a:rPr lang="en-US" baseline="30000" dirty="0"/>
              <a:t>th</a:t>
            </a:r>
            <a:r>
              <a:rPr lang="en-US" dirty="0"/>
              <a:t>, he gets a single off of HOF pitcher, Steve </a:t>
            </a:r>
            <a:r>
              <a:rPr lang="en-US" dirty="0" err="1"/>
              <a:t>Carloton</a:t>
            </a:r>
            <a:r>
              <a:rPr lang="en-US" dirty="0"/>
              <a:t>. Two hits, in two cities, against two HOF pitchers on the same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6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0678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Baseball Oddities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92996"/>
            <a:ext cx="3886200" cy="5765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Joel Youngblood (Montreal Expos) August 4, 1982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46743"/>
            <a:ext cx="7467600" cy="5782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Richie Ashburn – August 17, 1957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48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60286"/>
            <a:ext cx="4225038" cy="5675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31" y="860286"/>
            <a:ext cx="3776737" cy="5675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Dallas Green</a:t>
            </a:r>
          </a:p>
        </p:txBody>
      </p:sp>
    </p:spTree>
    <p:extLst>
      <p:ext uri="{BB962C8B-B14F-4D97-AF65-F5344CB8AC3E}">
        <p14:creationId xmlns:p14="http://schemas.microsoft.com/office/powerpoint/2010/main" val="11964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57912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Dallas Green – June 23, 1963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00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22531"/>
            <a:ext cx="8305800" cy="5754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Dallas Green – June 18, 1964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52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49269"/>
            <a:ext cx="1211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Who holds the record for most career home runs by players with the same name?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0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60286"/>
            <a:ext cx="4225038" cy="5675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73" y="860286"/>
            <a:ext cx="4015127" cy="5675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Frank Thomas</a:t>
            </a:r>
          </a:p>
        </p:txBody>
      </p:sp>
    </p:spTree>
    <p:extLst>
      <p:ext uri="{BB962C8B-B14F-4D97-AF65-F5344CB8AC3E}">
        <p14:creationId xmlns:p14="http://schemas.microsoft.com/office/powerpoint/2010/main" val="10993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49269"/>
            <a:ext cx="1173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Who is the only person to play for the Boston Braves, Milwaukee Braves and Atlanta Braves?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23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90" y="722531"/>
            <a:ext cx="8277819" cy="5754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Eddie Mathews HOF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5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4926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Who is the only person to hit his 500</a:t>
            </a:r>
            <a:r>
              <a:rPr lang="en-US" sz="4800" baseline="30000" dirty="0"/>
              <a:t>th</a:t>
            </a:r>
            <a:r>
              <a:rPr lang="en-US" sz="4800" dirty="0"/>
              <a:t> home run while playing for the Houston Astros?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90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646331"/>
            <a:ext cx="4343399" cy="522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Robin </a:t>
            </a:r>
            <a:r>
              <a:rPr lang="en-US" sz="3600" dirty="0" err="1"/>
              <a:t>Yount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Played 20 seasons (1974 – 1993). Elected to Hall of Fame in 1999</a:t>
            </a:r>
          </a:p>
        </p:txBody>
      </p:sp>
    </p:spTree>
    <p:extLst>
      <p:ext uri="{BB962C8B-B14F-4D97-AF65-F5344CB8AC3E}">
        <p14:creationId xmlns:p14="http://schemas.microsoft.com/office/powerpoint/2010/main" val="16077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77" y="722531"/>
            <a:ext cx="6783045" cy="5754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Eddie Mathews HOF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34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22531"/>
            <a:ext cx="7848600" cy="5906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April Fool’s Day – Babe Ruth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07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646331"/>
            <a:ext cx="4343399" cy="522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Robin </a:t>
            </a:r>
            <a:r>
              <a:rPr lang="en-US" sz="3600" dirty="0" err="1"/>
              <a:t>Yount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Played 20 seasons (1974 – 1993). 3 X All Star – 1980, 1982, 1983</a:t>
            </a:r>
          </a:p>
        </p:txBody>
      </p:sp>
    </p:spTree>
    <p:extLst>
      <p:ext uri="{BB962C8B-B14F-4D97-AF65-F5344CB8AC3E}">
        <p14:creationId xmlns:p14="http://schemas.microsoft.com/office/powerpoint/2010/main" val="20333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38200"/>
            <a:ext cx="4876799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Robin </a:t>
            </a:r>
            <a:r>
              <a:rPr lang="en-US" sz="3600" dirty="0" err="1"/>
              <a:t>Yount’s</a:t>
            </a:r>
            <a:r>
              <a:rPr lang="en-US" sz="3600" dirty="0"/>
              <a:t> brother, Larry </a:t>
            </a:r>
            <a:r>
              <a:rPr lang="en-US" sz="3600" dirty="0" err="1"/>
              <a:t>Yount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“Pitched” for Houston Astros in 1971</a:t>
            </a:r>
          </a:p>
        </p:txBody>
      </p:sp>
    </p:spTree>
    <p:extLst>
      <p:ext uri="{BB962C8B-B14F-4D97-AF65-F5344CB8AC3E}">
        <p14:creationId xmlns:p14="http://schemas.microsoft.com/office/powerpoint/2010/main" val="4978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Larry </a:t>
            </a:r>
            <a:r>
              <a:rPr lang="en-US" sz="3600" dirty="0" err="1"/>
              <a:t>Yount’s</a:t>
            </a:r>
            <a:r>
              <a:rPr lang="en-US" sz="3600" dirty="0"/>
              <a:t> Career Stats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318415" y="6106180"/>
            <a:ext cx="3682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50074"/>
              </p:ext>
            </p:extLst>
          </p:nvPr>
        </p:nvGraphicFramePr>
        <p:xfrm>
          <a:off x="609600" y="1600200"/>
          <a:ext cx="10820402" cy="1295400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91979">
                  <a:extLst>
                    <a:ext uri="{9D8B030D-6E8A-4147-A177-3AD203B41FA5}">
                      <a16:colId xmlns:a16="http://schemas.microsoft.com/office/drawing/2014/main" val="3464891533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2017853311"/>
                    </a:ext>
                  </a:extLst>
                </a:gridCol>
                <a:gridCol w="1100734">
                  <a:extLst>
                    <a:ext uri="{9D8B030D-6E8A-4147-A177-3AD203B41FA5}">
                      <a16:colId xmlns:a16="http://schemas.microsoft.com/office/drawing/2014/main" val="3386896315"/>
                    </a:ext>
                  </a:extLst>
                </a:gridCol>
                <a:gridCol w="380561">
                  <a:extLst>
                    <a:ext uri="{9D8B030D-6E8A-4147-A177-3AD203B41FA5}">
                      <a16:colId xmlns:a16="http://schemas.microsoft.com/office/drawing/2014/main" val="428735724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1722758385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1503921422"/>
                    </a:ext>
                  </a:extLst>
                </a:gridCol>
                <a:gridCol w="895982">
                  <a:extLst>
                    <a:ext uri="{9D8B030D-6E8A-4147-A177-3AD203B41FA5}">
                      <a16:colId xmlns:a16="http://schemas.microsoft.com/office/drawing/2014/main" val="3181421965"/>
                    </a:ext>
                  </a:extLst>
                </a:gridCol>
                <a:gridCol w="585314">
                  <a:extLst>
                    <a:ext uri="{9D8B030D-6E8A-4147-A177-3AD203B41FA5}">
                      <a16:colId xmlns:a16="http://schemas.microsoft.com/office/drawing/2014/main" val="2409908659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4209401404"/>
                    </a:ext>
                  </a:extLst>
                </a:gridCol>
                <a:gridCol w="883838">
                  <a:extLst>
                    <a:ext uri="{9D8B030D-6E8A-4147-A177-3AD203B41FA5}">
                      <a16:colId xmlns:a16="http://schemas.microsoft.com/office/drawing/2014/main" val="3808530441"/>
                    </a:ext>
                  </a:extLst>
                </a:gridCol>
                <a:gridCol w="597458">
                  <a:extLst>
                    <a:ext uri="{9D8B030D-6E8A-4147-A177-3AD203B41FA5}">
                      <a16:colId xmlns:a16="http://schemas.microsoft.com/office/drawing/2014/main" val="370232011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608365542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1723709712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51584828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Year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Age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Team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W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L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ERA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G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GS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GF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Save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IP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Hits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K 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BB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379204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1971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</a:rPr>
                        <a:t>Hou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31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74" y="860287"/>
            <a:ext cx="4374726" cy="5630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60286"/>
            <a:ext cx="4419600" cy="5675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Alvin Dark and Gaylord Perry</a:t>
            </a:r>
          </a:p>
        </p:txBody>
      </p:sp>
    </p:spTree>
    <p:extLst>
      <p:ext uri="{BB962C8B-B14F-4D97-AF65-F5344CB8AC3E}">
        <p14:creationId xmlns:p14="http://schemas.microsoft.com/office/powerpoint/2010/main" val="39902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22531"/>
            <a:ext cx="6858000" cy="5525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Gaylord Perry hit his first home run on July 20, 1969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41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12464"/>
            <a:ext cx="7620000" cy="574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Gaylord Perry hit his first home run twenty minutes after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10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22531"/>
            <a:ext cx="3886200" cy="5906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Joel Youngblood (NY Mets) August 4, 1982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106180"/>
            <a:ext cx="1173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47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553</Words>
  <Application>Microsoft Office PowerPoint</Application>
  <PresentationFormat>Widescreen</PresentationFormat>
  <Paragraphs>83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Franklin Gothic Medium</vt:lpstr>
      <vt:lpstr>Impact</vt:lpstr>
      <vt:lpstr>Basketball 16x9</vt:lpstr>
      <vt:lpstr>Baseball Oddities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2017-04-02T13:22:57Z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