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picture to get video of NFL HOF Mike Singletary describing similar prank (no video of Strasburg incident)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5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23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4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0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49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05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Female aviator, Ruth Law and Dodger Manager, Wilbert Robinson (dropped grapefruit from just over 500’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78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</a:t>
            </a:r>
            <a:r>
              <a:rPr lang="en-US" dirty="0" err="1"/>
              <a:t>Sprinz</a:t>
            </a:r>
            <a:r>
              <a:rPr lang="en-US" dirty="0"/>
              <a:t>, attempted to catch a baseball dropped from approximately 800’s from blimp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97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Missed the first 4; 5</a:t>
            </a:r>
            <a:r>
              <a:rPr lang="en-US" baseline="30000" dirty="0"/>
              <a:t>th</a:t>
            </a:r>
            <a:r>
              <a:rPr lang="en-US" dirty="0"/>
              <a:t> one hit his glove going estimated 154 mph. Drove glove into his face with such force that it…………………………………..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22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Broke his upper jaw in 12 places, fractured 5 teeth, broke his nose and knocked him unconscious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7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6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picture to get video Don Kelly – Detroit Tigers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7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2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picture to get video of Tyler White’s new SUV in centerfield during batting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4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picture to get video of Derek Bell’s car being auctioned off by Joe Carter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7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picture to get video of various players being pranked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1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3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Smurfs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0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siImuxc7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siImuxc7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siImuxc7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siImuxc7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siImuxc7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FZ9jm1kX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siImuxc7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duWkQxsSJ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IyloK1OL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qb95FdnM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Baseball Pranks &amp; Stunts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It’s a </a:t>
            </a:r>
            <a:r>
              <a:rPr lang="en-US" sz="3200" dirty="0" err="1">
                <a:solidFill>
                  <a:schemeClr val="tx1"/>
                </a:solidFill>
              </a:rPr>
              <a:t>Loooooong</a:t>
            </a:r>
            <a:r>
              <a:rPr lang="en-US" sz="3200" dirty="0">
                <a:solidFill>
                  <a:schemeClr val="tx1"/>
                </a:solidFill>
              </a:rPr>
              <a:t> Season!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Rookie Dress Up Day - Nationals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68" y="769442"/>
            <a:ext cx="8681062" cy="57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Rookie Dress Up Day - Twins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9442"/>
            <a:ext cx="9906000" cy="57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Rookies take Backpacks to Bullpen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19" y="769442"/>
            <a:ext cx="9097761" cy="57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TV Interview – Pie in the Face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9440"/>
            <a:ext cx="10058399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Washington Monument – Ball Drop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9440"/>
            <a:ext cx="7315200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Gabby Street – August 21, 1908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1" y="769441"/>
            <a:ext cx="4312069" cy="5555159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9442"/>
            <a:ext cx="5791200" cy="55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Wilbert Robinson – March 13, 1915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31" y="838200"/>
            <a:ext cx="4693069" cy="5486400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38200"/>
            <a:ext cx="4648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Joe </a:t>
            </a:r>
            <a:r>
              <a:rPr lang="en-US" sz="4400" dirty="0" err="1"/>
              <a:t>Sprinz</a:t>
            </a:r>
            <a:r>
              <a:rPr lang="en-US" sz="4400" dirty="0"/>
              <a:t> – August 3, 1939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4267200" cy="5486400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6781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Joe </a:t>
            </a:r>
            <a:r>
              <a:rPr lang="en-US" sz="4400" dirty="0" err="1"/>
              <a:t>Sprinz</a:t>
            </a:r>
            <a:r>
              <a:rPr lang="en-US" sz="4400" dirty="0"/>
              <a:t> – August 3, 1939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17534"/>
            <a:ext cx="8153400" cy="55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Joe </a:t>
            </a:r>
            <a:r>
              <a:rPr lang="en-US" sz="4400" dirty="0" err="1"/>
              <a:t>Sprinz</a:t>
            </a:r>
            <a:r>
              <a:rPr lang="en-US" sz="4400" dirty="0"/>
              <a:t> – August 3, 1939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59" y="817534"/>
            <a:ext cx="5615682" cy="55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Stephen Strasburg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1" y="1143000"/>
            <a:ext cx="778655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1"/>
            <a:ext cx="3359879" cy="3201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Moral of the Story…..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3365284" cy="3201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16" y="2057400"/>
            <a:ext cx="3365284" cy="3201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8479" y="3429000"/>
            <a:ext cx="831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34290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643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Hot Foot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9442"/>
            <a:ext cx="9448799" cy="57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Astros Rookie, Tyler White, and his New Car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799"/>
            <a:ext cx="5486400" cy="3962401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47798"/>
            <a:ext cx="5638800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Tyler White’s New Car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9440"/>
            <a:ext cx="8915399" cy="57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Derek Bell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9441"/>
            <a:ext cx="7696200" cy="55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5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Bubble gum Hat Trick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9442"/>
            <a:ext cx="10363200" cy="57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Rookie Dress Up Day - Cubs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9442"/>
            <a:ext cx="10058399" cy="57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279</Words>
  <Application>Microsoft Office PowerPoint</Application>
  <PresentationFormat>Widescreen</PresentationFormat>
  <Paragraphs>50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Franklin Gothic Medium</vt:lpstr>
      <vt:lpstr>Impact</vt:lpstr>
      <vt:lpstr>Basketball 16x9</vt:lpstr>
      <vt:lpstr>Baseball Pranks &amp; Stunts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2017-03-02T19:17:51Z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