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324" r:id="rId4"/>
    <p:sldId id="321" r:id="rId5"/>
    <p:sldId id="336" r:id="rId6"/>
    <p:sldId id="322" r:id="rId7"/>
    <p:sldId id="335" r:id="rId8"/>
    <p:sldId id="328" r:id="rId9"/>
    <p:sldId id="325" r:id="rId10"/>
    <p:sldId id="329" r:id="rId11"/>
    <p:sldId id="330" r:id="rId12"/>
    <p:sldId id="332" r:id="rId13"/>
    <p:sldId id="331" r:id="rId14"/>
    <p:sldId id="333" r:id="rId15"/>
    <p:sldId id="327" r:id="rId16"/>
    <p:sldId id="323" r:id="rId17"/>
    <p:sldId id="346" r:id="rId18"/>
    <p:sldId id="334" r:id="rId19"/>
    <p:sldId id="345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7" r:id="rId29"/>
    <p:sldId id="348" r:id="rId30"/>
    <p:sldId id="3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0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9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L-R: Gil </a:t>
            </a:r>
            <a:r>
              <a:rPr lang="en-US" dirty="0" err="1"/>
              <a:t>McDougald</a:t>
            </a:r>
            <a:r>
              <a:rPr lang="en-US" dirty="0"/>
              <a:t>, Whitey Ford, Phil Rizzuto, Berra and Phil Silvers/Sgt. </a:t>
            </a:r>
            <a:r>
              <a:rPr lang="en-US" dirty="0" err="1"/>
              <a:t>Bilko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0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5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74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0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3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picture to play short video of Duke Snider, Captain Midnight and Ovaltine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10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2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0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picture to play short video of Mr. Ed home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11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73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0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Herman </a:t>
            </a:r>
            <a:r>
              <a:rPr lang="en-US"/>
              <a:t>Munster picture to see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84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11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2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1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picture to play short video of Drysdale and Groucho Marx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1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picture to play short video of Stan Musial on What’s My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6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for video of Ted Williams on What’s My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4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Roberts “line” was a frozen shrimp dealer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617bslTr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Bpn13P5o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Vm-HwAkVp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hVOKqlID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Id5SUFy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UxjbBFtS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Stars – 1950 - 1960’s TV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What’s My Line – Robin Roberts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61" y="841921"/>
            <a:ext cx="7610078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Phil Silvers Show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14400"/>
            <a:ext cx="5562599" cy="4776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6" y="914399"/>
            <a:ext cx="5718544" cy="47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Phil Silvers Show – Yogi Berra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9441"/>
            <a:ext cx="7620000" cy="5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Leave It To Beaver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6429"/>
            <a:ext cx="5562599" cy="449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6" y="1168946"/>
            <a:ext cx="5718544" cy="45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Leave It to Beaver – Don Drysdale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9441"/>
            <a:ext cx="4166369" cy="5555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69" y="769441"/>
            <a:ext cx="5053831" cy="5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 Drysdale on The Flying Nun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8229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 Drysdale on The Rifleman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8" y="838200"/>
            <a:ext cx="427892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Duke Snider on Father Knows Best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14" y="769441"/>
            <a:ext cx="4644886" cy="555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762000"/>
            <a:ext cx="4384228" cy="5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Duke Snider in Captain Midnight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83" y="1066800"/>
            <a:ext cx="701943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Duke Snider on Home Run Derby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83" y="1066800"/>
            <a:ext cx="7019434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Mr. Ed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3336"/>
            <a:ext cx="5715000" cy="480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6" y="1063336"/>
            <a:ext cx="5718544" cy="48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Duke Snider on What’s My Line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066800"/>
            <a:ext cx="701039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Duke Snider on The Rifleman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9442"/>
            <a:ext cx="5257800" cy="55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Chuck Connors – The Rifleman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31" y="769441"/>
            <a:ext cx="4392451" cy="555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762000"/>
            <a:ext cx="428471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Chuck Connors on Superman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922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Sandy Koufax on Colt 45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31" y="844063"/>
            <a:ext cx="4392451" cy="5556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5" y="762000"/>
            <a:ext cx="399414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Sandy Koufax on Dennis the Menace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9442"/>
            <a:ext cx="4953000" cy="5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Leo Durocher on The </a:t>
            </a:r>
            <a:r>
              <a:rPr lang="en-US" sz="4400" dirty="0" err="1"/>
              <a:t>Munsters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9441"/>
            <a:ext cx="6324599" cy="563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99151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Wally Moon on Wagon Train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9441"/>
            <a:ext cx="6705599" cy="563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9" y="762000"/>
            <a:ext cx="39408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Willie Mays on The Donna Reed Show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9441"/>
            <a:ext cx="5257800" cy="563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29" y="799609"/>
            <a:ext cx="3940871" cy="5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Willie Mays on What’s My Line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14400"/>
            <a:ext cx="44958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2" y="914400"/>
            <a:ext cx="632807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Mr. Ed – Sandy Koufax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8991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Bet Your Life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3675"/>
            <a:ext cx="5562599" cy="4619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6" y="1323673"/>
            <a:ext cx="5718544" cy="46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Bet Your Life – Don Drysdale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5" y="1066800"/>
            <a:ext cx="71102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What’s My Line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63336"/>
            <a:ext cx="5562599" cy="480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6" y="1063336"/>
            <a:ext cx="571854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What’s My Line – Stan Musial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What’s My Line – Ted Williams</a:t>
            </a:r>
            <a:endParaRPr lang="en-US" sz="3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32" y="1066800"/>
            <a:ext cx="704653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What’s My Line – Joe DiMaggio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9441"/>
            <a:ext cx="7772400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286</Words>
  <Application>Microsoft Office PowerPoint</Application>
  <PresentationFormat>Widescreen</PresentationFormat>
  <Paragraphs>65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Franklin Gothic Medium</vt:lpstr>
      <vt:lpstr>Impact</vt:lpstr>
      <vt:lpstr>Basketball 16x9</vt:lpstr>
      <vt:lpstr>Baseball Stars – 1950 - 1960’s TV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2017-02-20T12:11:03Z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