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7" r:id="rId3"/>
    <p:sldId id="321" r:id="rId4"/>
    <p:sldId id="322" r:id="rId5"/>
    <p:sldId id="323" r:id="rId6"/>
    <p:sldId id="324" r:id="rId7"/>
    <p:sldId id="325" r:id="rId8"/>
    <p:sldId id="326" r:id="rId9"/>
    <p:sldId id="344" r:id="rId10"/>
    <p:sldId id="328" r:id="rId11"/>
    <p:sldId id="327" r:id="rId12"/>
    <p:sldId id="345" r:id="rId13"/>
    <p:sldId id="329" r:id="rId14"/>
    <p:sldId id="330" r:id="rId15"/>
    <p:sldId id="342" r:id="rId16"/>
    <p:sldId id="343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46" r:id="rId25"/>
    <p:sldId id="347" r:id="rId26"/>
    <p:sldId id="338" r:id="rId27"/>
    <p:sldId id="339" r:id="rId28"/>
    <p:sldId id="340" r:id="rId29"/>
    <p:sldId id="341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0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guy in the middle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9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53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guy on</a:t>
            </a:r>
            <a:r>
              <a:rPr lang="en-US" baseline="0" dirty="0"/>
              <a:t> the left with Hank Aaron – they look alike? What was Aaron’s nickname? There’s the clue!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3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18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one’s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81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5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Played</a:t>
            </a:r>
            <a:r>
              <a:rPr lang="en-US" baseline="0" dirty="0"/>
              <a:t> as a kid – this photo was from Mets’ spring training (he was invited to participate)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2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68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guy on</a:t>
            </a:r>
            <a:r>
              <a:rPr lang="en-US" baseline="0" dirty="0"/>
              <a:t> the left in the middle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8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4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guy!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26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guy in the middle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02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52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36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37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32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8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9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5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7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0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6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6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29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9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9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65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51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5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6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0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Player on the left?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1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5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Celebrities that played Baseball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98731"/>
            <a:ext cx="8839199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38805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68" y="798731"/>
            <a:ext cx="8121662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Fidel Castro</a:t>
            </a:r>
          </a:p>
        </p:txBody>
      </p:sp>
    </p:spTree>
    <p:extLst>
      <p:ext uri="{BB962C8B-B14F-4D97-AF65-F5344CB8AC3E}">
        <p14:creationId xmlns:p14="http://schemas.microsoft.com/office/powerpoint/2010/main" val="17377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" y="798731"/>
            <a:ext cx="7831603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18849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18" y="798731"/>
            <a:ext cx="5151762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Charley Pride</a:t>
            </a:r>
          </a:p>
        </p:txBody>
      </p:sp>
    </p:spTree>
    <p:extLst>
      <p:ext uri="{BB962C8B-B14F-4D97-AF65-F5344CB8AC3E}">
        <p14:creationId xmlns:p14="http://schemas.microsoft.com/office/powerpoint/2010/main" val="19413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81" y="798731"/>
            <a:ext cx="6556436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4396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76200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MC Hammer</a:t>
            </a:r>
          </a:p>
        </p:txBody>
      </p:sp>
    </p:spTree>
    <p:extLst>
      <p:ext uri="{BB962C8B-B14F-4D97-AF65-F5344CB8AC3E}">
        <p14:creationId xmlns:p14="http://schemas.microsoft.com/office/powerpoint/2010/main" val="34122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98731"/>
            <a:ext cx="3886200" cy="5830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6315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9" y="798731"/>
            <a:ext cx="3662540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Jim Reeves</a:t>
            </a:r>
          </a:p>
        </p:txBody>
      </p:sp>
    </p:spTree>
    <p:extLst>
      <p:ext uri="{BB962C8B-B14F-4D97-AF65-F5344CB8AC3E}">
        <p14:creationId xmlns:p14="http://schemas.microsoft.com/office/powerpoint/2010/main" val="30714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99415"/>
            <a:ext cx="38862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8588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98732"/>
            <a:ext cx="4572000" cy="522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Garth Brooks</a:t>
            </a:r>
          </a:p>
        </p:txBody>
      </p:sp>
    </p:spTree>
    <p:extLst>
      <p:ext uri="{BB962C8B-B14F-4D97-AF65-F5344CB8AC3E}">
        <p14:creationId xmlns:p14="http://schemas.microsoft.com/office/powerpoint/2010/main" val="14198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75" y="990600"/>
            <a:ext cx="9476649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409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55368"/>
            <a:ext cx="3886200" cy="5717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33144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54102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411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98730"/>
            <a:ext cx="3733800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Industry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Tom Viola, IBM</a:t>
            </a:r>
          </a:p>
        </p:txBody>
      </p:sp>
    </p:spTree>
    <p:extLst>
      <p:ext uri="{BB962C8B-B14F-4D97-AF65-F5344CB8AC3E}">
        <p14:creationId xmlns:p14="http://schemas.microsoft.com/office/powerpoint/2010/main" val="3885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98730"/>
            <a:ext cx="4876800" cy="5754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“Industry”</a:t>
            </a:r>
          </a:p>
        </p:txBody>
      </p:sp>
    </p:spTree>
    <p:extLst>
      <p:ext uri="{BB962C8B-B14F-4D97-AF65-F5344CB8AC3E}">
        <p14:creationId xmlns:p14="http://schemas.microsoft.com/office/powerpoint/2010/main" val="13432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98730"/>
            <a:ext cx="5105400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“Industry”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John Dillinger</a:t>
            </a:r>
          </a:p>
        </p:txBody>
      </p:sp>
    </p:spTree>
    <p:extLst>
      <p:ext uri="{BB962C8B-B14F-4D97-AF65-F5344CB8AC3E}">
        <p14:creationId xmlns:p14="http://schemas.microsoft.com/office/powerpoint/2010/main" val="164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98731"/>
            <a:ext cx="5410200" cy="5830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29238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18" y="798732"/>
            <a:ext cx="4065964" cy="522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Chuck Connors, “The Rifleman”</a:t>
            </a:r>
          </a:p>
        </p:txBody>
      </p:sp>
    </p:spTree>
    <p:extLst>
      <p:ext uri="{BB962C8B-B14F-4D97-AF65-F5344CB8AC3E}">
        <p14:creationId xmlns:p14="http://schemas.microsoft.com/office/powerpoint/2010/main" val="8302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89" y="798731"/>
            <a:ext cx="5240221" cy="5830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1831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8610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Kurt Russell</a:t>
            </a:r>
          </a:p>
        </p:txBody>
      </p:sp>
    </p:spTree>
    <p:extLst>
      <p:ext uri="{BB962C8B-B14F-4D97-AF65-F5344CB8AC3E}">
        <p14:creationId xmlns:p14="http://schemas.microsoft.com/office/powerpoint/2010/main" val="31146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16" y="798731"/>
            <a:ext cx="4054966" cy="5830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8736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127759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7672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798731"/>
            <a:ext cx="8572500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Kevin Costner</a:t>
            </a:r>
          </a:p>
        </p:txBody>
      </p:sp>
    </p:spTree>
    <p:extLst>
      <p:ext uri="{BB962C8B-B14F-4D97-AF65-F5344CB8AC3E}">
        <p14:creationId xmlns:p14="http://schemas.microsoft.com/office/powerpoint/2010/main" val="32300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98731"/>
            <a:ext cx="5334000" cy="5754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42650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8732"/>
            <a:ext cx="8743950" cy="522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Entertainment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Charlie Sheen</a:t>
            </a:r>
          </a:p>
        </p:txBody>
      </p:sp>
    </p:spTree>
    <p:extLst>
      <p:ext uri="{BB962C8B-B14F-4D97-AF65-F5344CB8AC3E}">
        <p14:creationId xmlns:p14="http://schemas.microsoft.com/office/powerpoint/2010/main" val="22395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66" y="798731"/>
            <a:ext cx="4185068" cy="5754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</p:spTree>
    <p:extLst>
      <p:ext uri="{BB962C8B-B14F-4D97-AF65-F5344CB8AC3E}">
        <p14:creationId xmlns:p14="http://schemas.microsoft.com/office/powerpoint/2010/main" val="17830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2" y="798732"/>
            <a:ext cx="8019098" cy="522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George Halas</a:t>
            </a:r>
          </a:p>
        </p:txBody>
      </p:sp>
    </p:spTree>
    <p:extLst>
      <p:ext uri="{BB962C8B-B14F-4D97-AF65-F5344CB8AC3E}">
        <p14:creationId xmlns:p14="http://schemas.microsoft.com/office/powerpoint/2010/main" val="2199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8" y="798731"/>
            <a:ext cx="4278751" cy="5754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</p:spTree>
    <p:extLst>
      <p:ext uri="{BB962C8B-B14F-4D97-AF65-F5344CB8AC3E}">
        <p14:creationId xmlns:p14="http://schemas.microsoft.com/office/powerpoint/2010/main" val="12226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2" y="822460"/>
            <a:ext cx="8019098" cy="5173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Randy “Macho Man” Savage</a:t>
            </a:r>
          </a:p>
        </p:txBody>
      </p:sp>
    </p:spTree>
    <p:extLst>
      <p:ext uri="{BB962C8B-B14F-4D97-AF65-F5344CB8AC3E}">
        <p14:creationId xmlns:p14="http://schemas.microsoft.com/office/powerpoint/2010/main" val="14309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33" y="798731"/>
            <a:ext cx="4144981" cy="5754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</p:spTree>
    <p:extLst>
      <p:ext uri="{BB962C8B-B14F-4D97-AF65-F5344CB8AC3E}">
        <p14:creationId xmlns:p14="http://schemas.microsoft.com/office/powerpoint/2010/main" val="8329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22460"/>
            <a:ext cx="4114800" cy="5173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Jim Thorpe</a:t>
            </a:r>
          </a:p>
        </p:txBody>
      </p:sp>
    </p:spTree>
    <p:extLst>
      <p:ext uri="{BB962C8B-B14F-4D97-AF65-F5344CB8AC3E}">
        <p14:creationId xmlns:p14="http://schemas.microsoft.com/office/powerpoint/2010/main" val="17217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90600"/>
            <a:ext cx="8534399" cy="533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</p:spTree>
    <p:extLst>
      <p:ext uri="{BB962C8B-B14F-4D97-AF65-F5344CB8AC3E}">
        <p14:creationId xmlns:p14="http://schemas.microsoft.com/office/powerpoint/2010/main" val="36514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5" y="762000"/>
            <a:ext cx="11002488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9436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President Dwight D. Eisenhower</a:t>
            </a:r>
          </a:p>
        </p:txBody>
      </p:sp>
    </p:spTree>
    <p:extLst>
      <p:ext uri="{BB962C8B-B14F-4D97-AF65-F5344CB8AC3E}">
        <p14:creationId xmlns:p14="http://schemas.microsoft.com/office/powerpoint/2010/main" val="8522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92234"/>
            <a:ext cx="4114800" cy="5034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Sports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John Elway</a:t>
            </a:r>
          </a:p>
        </p:txBody>
      </p:sp>
    </p:spTree>
    <p:extLst>
      <p:ext uri="{BB962C8B-B14F-4D97-AF65-F5344CB8AC3E}">
        <p14:creationId xmlns:p14="http://schemas.microsoft.com/office/powerpoint/2010/main" val="17058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31" y="838200"/>
            <a:ext cx="4529137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27306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4648199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24986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7467600" cy="4319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562600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President George HW (and George W) Bush</a:t>
            </a:r>
          </a:p>
        </p:txBody>
      </p:sp>
    </p:spTree>
    <p:extLst>
      <p:ext uri="{BB962C8B-B14F-4D97-AF65-F5344CB8AC3E}">
        <p14:creationId xmlns:p14="http://schemas.microsoft.com/office/powerpoint/2010/main" val="5136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39" y="798731"/>
            <a:ext cx="7343921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6083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7" y="798731"/>
            <a:ext cx="8330244" cy="522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Mario Cuomo</a:t>
            </a:r>
          </a:p>
        </p:txBody>
      </p:sp>
    </p:spTree>
    <p:extLst>
      <p:ext uri="{BB962C8B-B14F-4D97-AF65-F5344CB8AC3E}">
        <p14:creationId xmlns:p14="http://schemas.microsoft.com/office/powerpoint/2010/main" val="36697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223</Words>
  <Application>Microsoft Office PowerPoint</Application>
  <PresentationFormat>Widescreen</PresentationFormat>
  <Paragraphs>105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Franklin Gothic Medium</vt:lpstr>
      <vt:lpstr>Impact</vt:lpstr>
      <vt:lpstr>Basketball 16x9</vt:lpstr>
      <vt:lpstr>Celebrities that played Baseball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2016-12-31T22:06:26Z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