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57" r:id="rId3"/>
    <p:sldId id="347" r:id="rId4"/>
    <p:sldId id="341" r:id="rId5"/>
    <p:sldId id="330" r:id="rId6"/>
    <p:sldId id="325" r:id="rId7"/>
    <p:sldId id="331" r:id="rId8"/>
    <p:sldId id="342" r:id="rId9"/>
    <p:sldId id="343" r:id="rId10"/>
    <p:sldId id="344" r:id="rId11"/>
    <p:sldId id="350" r:id="rId12"/>
    <p:sldId id="351" r:id="rId13"/>
    <p:sldId id="345" r:id="rId14"/>
    <p:sldId id="352" r:id="rId15"/>
    <p:sldId id="329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70" r:id="rId32"/>
    <p:sldId id="369" r:id="rId33"/>
    <p:sldId id="3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10/4/2017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Cheating is as old as baseball (book written by Dan Gutman in 1990)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47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1950’s, the Braves would put pitchers Joey Jay and Bob Buhl in the Wrigley bleachers – shirts off, dressed like fans.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60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57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46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Burleigh Grimes, HOF Pitcher – spitball artist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14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08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Autographed Vaseline jars on Amazon for $69.99……………plus shipping!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04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57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link on big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88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Taped to inside of glove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6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Hid balls in tall grass in outfield, grab belts of baserunners as 3B, tried to get pitchers to hold ball like 3 Finger Brown (“It’s luck for you fellows that it didn’t work. If I thought it did, I’d have a surgeon out here tomorrow”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80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SF Giants “speed trap” to try to slow down Maury Wills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87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Also, Crosley Field pitchers mound (concave to force higher pitches), LA Dodgers rolling outfield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29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34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Teammate Mike </a:t>
            </a:r>
            <a:r>
              <a:rPr lang="en-US" dirty="0" err="1"/>
              <a:t>Remlinger</a:t>
            </a:r>
            <a:r>
              <a:rPr lang="en-US" dirty="0"/>
              <a:t> sold bat to Harry Caray’s Restaurant Group for $14,407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89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03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Bobblehead and HOF Exhibit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50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84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09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all the cheating that goes on in baseball, should Pete Rose be in the HOF?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01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7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 Cobb would sharpen spikes in full view of opposing infielders to intimidate and give him extra advantage.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83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link on bigger picture – remember, no instant replay in 1991. Hrbek weighed 250; Gant 175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105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0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29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Bobby Thomson off of Ralph </a:t>
            </a:r>
            <a:r>
              <a:rPr lang="en-US" dirty="0" err="1"/>
              <a:t>Branca</a:t>
            </a:r>
            <a:r>
              <a:rPr lang="en-US" dirty="0"/>
              <a:t> at 3:58 PM on October 3, 1951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03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72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98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Franks would buzz the pitch signal to bullpen catcher, Sal </a:t>
            </a:r>
            <a:r>
              <a:rPr lang="en-US" dirty="0" err="1"/>
              <a:t>Yvars</a:t>
            </a:r>
            <a:r>
              <a:rPr lang="en-US" dirty="0"/>
              <a:t>. </a:t>
            </a:r>
            <a:r>
              <a:rPr lang="en-US" dirty="0" err="1"/>
              <a:t>Yvars</a:t>
            </a:r>
            <a:r>
              <a:rPr lang="en-US" dirty="0"/>
              <a:t> would hold a baseball in the air  to tell batter a fastball was coming; throw ball in air to indicate off speed pitch. The rest is history.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05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use </a:t>
            </a:r>
            <a:r>
              <a:rPr lang="en-US" dirty="0" err="1"/>
              <a:t>Sherm</a:t>
            </a:r>
            <a:r>
              <a:rPr lang="en-US" dirty="0"/>
              <a:t> </a:t>
            </a:r>
            <a:r>
              <a:rPr lang="en-US" dirty="0" err="1"/>
              <a:t>Lollar’s</a:t>
            </a:r>
            <a:r>
              <a:rPr lang="en-US" dirty="0"/>
              <a:t> #10 as indicator on scoreboard. If fastball, would wiggle #1. If breaking ball, would wiggle #0.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8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hyperlink" Target="https://www.youtube.com/watch?v=Oo_u4pMAlx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hyperlink" Target="https://www.youtube.com/watch?v=Oo_u4pMAlx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hyperlink" Target="https://www.youtube.com/watch?v=MiraekmCNv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raekmCNv4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1"/>
            <a:ext cx="9525000" cy="2514599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Cheating in Baseball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66" y="570131"/>
            <a:ext cx="8164468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-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Comiskey</a:t>
            </a:r>
            <a:r>
              <a:rPr lang="en-US" sz="3600" dirty="0"/>
              <a:t> Park Scoreboard</a:t>
            </a:r>
          </a:p>
        </p:txBody>
      </p:sp>
    </p:spTree>
    <p:extLst>
      <p:ext uri="{BB962C8B-B14F-4D97-AF65-F5344CB8AC3E}">
        <p14:creationId xmlns:p14="http://schemas.microsoft.com/office/powerpoint/2010/main" val="40068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2819400" cy="350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Bob Buhl, Milwaukee Braves Pitcher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62000"/>
            <a:ext cx="8458200" cy="586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BED834-1CAF-4AFD-9D65-3320E1688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9680"/>
            <a:ext cx="2819400" cy="2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5616087" cy="624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6DDDF9-9A83-489D-A9B5-0F87A2402A21}"/>
              </a:ext>
            </a:extLst>
          </p:cNvPr>
          <p:cNvSpPr txBox="1"/>
          <p:nvPr/>
        </p:nvSpPr>
        <p:spPr>
          <a:xfrm>
            <a:off x="5997087" y="2438400"/>
            <a:ext cx="61949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High Tech</a:t>
            </a:r>
          </a:p>
          <a:p>
            <a:pPr algn="ctr"/>
            <a:r>
              <a:rPr lang="en-US" sz="4400" dirty="0"/>
              <a:t>Boston Red Sox</a:t>
            </a:r>
          </a:p>
          <a:p>
            <a:pPr algn="ctr"/>
            <a:r>
              <a:rPr lang="en-US" sz="4400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4659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58869"/>
            <a:ext cx="1188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Loading Up the Baseball</a:t>
            </a:r>
          </a:p>
        </p:txBody>
      </p:sp>
    </p:spTree>
    <p:extLst>
      <p:ext uri="{BB962C8B-B14F-4D97-AF65-F5344CB8AC3E}">
        <p14:creationId xmlns:p14="http://schemas.microsoft.com/office/powerpoint/2010/main" val="17636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5640"/>
            <a:ext cx="8229600" cy="57075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Spitball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05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2819399" cy="350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Gaylord Perry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62000"/>
            <a:ext cx="8458200" cy="586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BED834-1CAF-4AFD-9D65-3320E1688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499680"/>
            <a:ext cx="2819399" cy="2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4196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Gaylord Perry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0"/>
            <a:ext cx="6705600" cy="581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59958"/>
            <a:ext cx="2819399" cy="2826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Michael Pineda, NY Yankees Pitcher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059958"/>
            <a:ext cx="8458200" cy="5569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BED834-1CAF-4AFD-9D65-3320E1688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38600"/>
            <a:ext cx="281939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059958"/>
            <a:ext cx="2819399" cy="2826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Joe </a:t>
            </a:r>
            <a:r>
              <a:rPr lang="en-US" sz="3600" dirty="0" err="1"/>
              <a:t>Niekro</a:t>
            </a:r>
            <a:r>
              <a:rPr lang="en-US" sz="3600" dirty="0"/>
              <a:t>, Minnesota Twins Pitcher</a:t>
            </a: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059958"/>
            <a:ext cx="8458200" cy="5569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BED834-1CAF-4AFD-9D65-3320E1688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38600"/>
            <a:ext cx="281939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722532"/>
            <a:ext cx="2590800" cy="31636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-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Rick Honeycutt, Seattle Mariners Pitcher</a:t>
            </a: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722532"/>
            <a:ext cx="8458200" cy="5889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BED834-1CAF-4AFD-9D65-3320E1688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40386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4801"/>
            <a:ext cx="5486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58869"/>
            <a:ext cx="1188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Groundskeeping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602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8077200" cy="3657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10600" y="2667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1962 SF Giants</a:t>
            </a:r>
          </a:p>
          <a:p>
            <a:pPr algn="ctr"/>
            <a:r>
              <a:rPr lang="en-US" sz="3600" dirty="0"/>
              <a:t>“Speed Trap”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001000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8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45" y="838200"/>
            <a:ext cx="4899355" cy="57911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76200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Chicago White Sox 1950’s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66294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1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58869"/>
            <a:ext cx="1188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Corked Bats</a:t>
            </a:r>
          </a:p>
        </p:txBody>
      </p:sp>
    </p:spTree>
    <p:extLst>
      <p:ext uri="{BB962C8B-B14F-4D97-AF65-F5344CB8AC3E}">
        <p14:creationId xmlns:p14="http://schemas.microsoft.com/office/powerpoint/2010/main" val="53398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62733"/>
            <a:ext cx="6629400" cy="19428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76200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Sammy Sosa Corked Bat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53397"/>
            <a:ext cx="6629400" cy="374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1"/>
            <a:ext cx="3886200" cy="50197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George Brett “Pine Tar Incident”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34" y="990602"/>
            <a:ext cx="7435566" cy="50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2"/>
            <a:ext cx="3886200" cy="50163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George Brett “Pine Tar Incident”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2"/>
            <a:ext cx="7696200" cy="50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58869"/>
            <a:ext cx="1188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Gambling</a:t>
            </a:r>
          </a:p>
        </p:txBody>
      </p:sp>
    </p:spTree>
    <p:extLst>
      <p:ext uri="{BB962C8B-B14F-4D97-AF65-F5344CB8AC3E}">
        <p14:creationId xmlns:p14="http://schemas.microsoft.com/office/powerpoint/2010/main" val="2387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9623"/>
            <a:ext cx="4648200" cy="34816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Black Sox Scandal 1919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69" y="990602"/>
            <a:ext cx="6295496" cy="50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3962399" cy="5333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Pete Rose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14400"/>
            <a:ext cx="76199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3358444" cy="586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John McGraw, HOF Manager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89149-3450-401D-AAAA-FDAD43E77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56" y="838200"/>
            <a:ext cx="3358444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58869"/>
            <a:ext cx="1188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Wrestling</a:t>
            </a:r>
          </a:p>
        </p:txBody>
      </p:sp>
    </p:spTree>
    <p:extLst>
      <p:ext uri="{BB962C8B-B14F-4D97-AF65-F5344CB8AC3E}">
        <p14:creationId xmlns:p14="http://schemas.microsoft.com/office/powerpoint/2010/main" val="32720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9477"/>
            <a:ext cx="3962399" cy="48638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Kent Hrbek, 1991 World Series</a:t>
            </a: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49477"/>
            <a:ext cx="7619999" cy="486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Performance Enhancing Drugs?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9601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2895600" cy="4190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Ty Cobb, HOF Outfielder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90600"/>
            <a:ext cx="81661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58869"/>
            <a:ext cx="1188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Stealing Signs</a:t>
            </a:r>
          </a:p>
        </p:txBody>
      </p:sp>
    </p:spTree>
    <p:extLst>
      <p:ext uri="{BB962C8B-B14F-4D97-AF65-F5344CB8AC3E}">
        <p14:creationId xmlns:p14="http://schemas.microsoft.com/office/powerpoint/2010/main" val="1672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0131"/>
            <a:ext cx="8305800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-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“Shot Heard ‘Round the World”</a:t>
            </a:r>
          </a:p>
        </p:txBody>
      </p:sp>
    </p:spTree>
    <p:extLst>
      <p:ext uri="{BB962C8B-B14F-4D97-AF65-F5344CB8AC3E}">
        <p14:creationId xmlns:p14="http://schemas.microsoft.com/office/powerpoint/2010/main" val="25734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19" y="914400"/>
            <a:ext cx="3426561" cy="556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Thomson Knew?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6629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3200399" cy="2819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Herman Franks, NY Giants Coach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22531"/>
            <a:ext cx="7772400" cy="5890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BED834-1CAF-4AFD-9D65-3320E1688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25890"/>
            <a:ext cx="3200400" cy="27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0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81091"/>
            <a:ext cx="3423138" cy="46292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Sal </a:t>
            </a:r>
            <a:r>
              <a:rPr lang="en-US" sz="3600" dirty="0" err="1"/>
              <a:t>Yvars</a:t>
            </a:r>
            <a:r>
              <a:rPr lang="en-US" sz="3600" dirty="0"/>
              <a:t>, NY Giants Catcher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34" y="914400"/>
            <a:ext cx="694633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474</Words>
  <Application>Microsoft Office PowerPoint</Application>
  <PresentationFormat>Widescreen</PresentationFormat>
  <Paragraphs>82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Franklin Gothic Medium</vt:lpstr>
      <vt:lpstr>Impact</vt:lpstr>
      <vt:lpstr>Basketball 16x9</vt:lpstr>
      <vt:lpstr>Cheating in Baseball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2017-10-04T16:18:30Z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