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7" r:id="rId3"/>
    <p:sldId id="326" r:id="rId4"/>
    <p:sldId id="337" r:id="rId5"/>
    <p:sldId id="342" r:id="rId6"/>
    <p:sldId id="344" r:id="rId7"/>
    <p:sldId id="338" r:id="rId8"/>
    <p:sldId id="339" r:id="rId9"/>
    <p:sldId id="343" r:id="rId10"/>
    <p:sldId id="340" r:id="rId11"/>
    <p:sldId id="341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7" r:id="rId24"/>
    <p:sldId id="356" r:id="rId25"/>
    <p:sldId id="358" r:id="rId26"/>
    <p:sldId id="359" r:id="rId27"/>
    <p:sldId id="360" r:id="rId28"/>
    <p:sldId id="361" r:id="rId29"/>
    <p:sldId id="373" r:id="rId30"/>
    <p:sldId id="374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architecture of old ballparks was many times determined by the surrounding streets and neighborhoods. Guess the stadium by the name of an adjacent street.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00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field wall along Bedford Avenue. Notice convex shape and signage.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2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“Hit sign – win a suit”.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5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ballparks used facilities built for other 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5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4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1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ballparks used facilities built for other sports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3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85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Garagiola looking on when Mays made “The Catch” off of Vic Wertz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30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ballparks had problems with adjoining landowners. Notice unusual shape of centerfield wall.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7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7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landowners who refused to sell their property (in centerfield area).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38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Babe Ruth knocked himself out running into right field wall a few days before retiring from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54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Guess these ballparks by their unique features or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Crosley Field, Cincinnati 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59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8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Braves Field, Boston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0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Fenway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5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Kansas City Memorial Stadium – Charles Finley mad at Yankees (1964)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19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Clark Field – University of Texas (from article Paul wrote for Texas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65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Monuments in the outfield (in play). Old Yankee Stadium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05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Crosley Field Flood January 1937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16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Crosley Field Flood January 1937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4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Comiskey</a:t>
            </a:r>
            <a:r>
              <a:rPr lang="en-US" dirty="0"/>
              <a:t> Park picnic area in left field - 1982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92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Cathedral of Learning </a:t>
            </a:r>
            <a:r>
              <a:rPr lang="en-US"/>
              <a:t>in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17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4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Forbes Field, 1960 World Series – Pittsburgh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031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Forbes Field today – Pittsburgh PA (preserved center and right field wall)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301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Crosley Field 1935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02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Ebbets</a:t>
            </a:r>
            <a:r>
              <a:rPr lang="en-US" dirty="0"/>
              <a:t> Field 1939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99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Comiskey</a:t>
            </a:r>
            <a:r>
              <a:rPr lang="en-US" dirty="0"/>
              <a:t> Park 1979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the Green Monster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8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architecture of old ballparks was many times determined by the surrounding streets and neighborhoods. Guess the stadium by the name of an adjacent street.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2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60’ right field wall along Broad Street. Sign says “The Phillies Use Lifebuoy” and the fans would say “and they still stink!”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0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architecture of old ballparks was many times determined by the surrounding streets and neighborhoods. Guess the stadium by the name of an adjacent street.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2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9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Famous Ballparks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Unusual Features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Ebbets</a:t>
            </a:r>
            <a:r>
              <a:rPr lang="en-US" sz="4400" dirty="0"/>
              <a:t> Field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990600"/>
            <a:ext cx="57943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Ebbets</a:t>
            </a:r>
            <a:r>
              <a:rPr lang="en-US" sz="4400" dirty="0"/>
              <a:t> Field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96012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Ebbets</a:t>
            </a:r>
            <a:r>
              <a:rPr lang="en-US" sz="4400" dirty="0"/>
              <a:t> Field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858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45641"/>
            <a:ext cx="80010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LA Coliseum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45641"/>
            <a:ext cx="80010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LA Coliseum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45640"/>
            <a:ext cx="93726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01" y="381000"/>
            <a:ext cx="5865998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Polo Grounds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01" y="845640"/>
            <a:ext cx="6321997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Polo Grounds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9677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Polo Grounds – 1954 World Series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45641"/>
            <a:ext cx="8458199" cy="58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47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Landsdowne</a:t>
            </a:r>
            <a:r>
              <a:rPr lang="en-US" sz="4400" dirty="0"/>
              <a:t> Street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27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6477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Griffith Stadium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914400"/>
            <a:ext cx="954591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Griffith Stadium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4" y="1013905"/>
            <a:ext cx="9545912" cy="53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47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Guess the Ballpark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20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Terrace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71" y="914400"/>
            <a:ext cx="466325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McCovey Cove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73151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Jury Box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982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Pesky Pole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29" y="880020"/>
            <a:ext cx="4113340" cy="57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Pennant Porch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9677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Billy Goat Hill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" y="990600"/>
            <a:ext cx="89001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Fenway Park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990600"/>
            <a:ext cx="57943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097280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6" y="381000"/>
            <a:ext cx="9748967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58" y="381000"/>
            <a:ext cx="7897882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327"/>
            <a:ext cx="10972800" cy="6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39" y="381000"/>
            <a:ext cx="3452920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103632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05" y="457200"/>
            <a:ext cx="847279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108204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First Night Baseball Game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94" y="990600"/>
            <a:ext cx="914661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First Televised Baseball Game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00" y="990600"/>
            <a:ext cx="691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Fenway Park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868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Disco Demolition Night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45641"/>
            <a:ext cx="9525000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Fenway Park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62" y="990600"/>
            <a:ext cx="700887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47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Broad Street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55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Baker Bowl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990600"/>
            <a:ext cx="57943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Baker Bowl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45641"/>
            <a:ext cx="9372600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475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Bedford Avenue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15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438</Words>
  <Application>Microsoft Office PowerPoint</Application>
  <PresentationFormat>Widescreen</PresentationFormat>
  <Paragraphs>98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Franklin Gothic Medium</vt:lpstr>
      <vt:lpstr>Impact</vt:lpstr>
      <vt:lpstr>Basketball 16x9</vt:lpstr>
      <vt:lpstr>Famous Ballparks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2017-05-17T01:21:47Z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