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7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72" r:id="rId22"/>
    <p:sldId id="373" r:id="rId23"/>
    <p:sldId id="368" r:id="rId24"/>
    <p:sldId id="369" r:id="rId25"/>
    <p:sldId id="370" r:id="rId26"/>
    <p:sldId id="3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8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9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8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8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0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0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77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6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05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7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3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69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Wonderful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Wonderful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Wonderful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53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Wonderful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0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4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9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3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Hall of Famers as</a:t>
            </a:r>
            <a:br>
              <a:rPr lang="en-US" sz="9600" dirty="0"/>
            </a:br>
            <a:r>
              <a:rPr lang="en-US" sz="9600" dirty="0"/>
              <a:t>Kids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0" y="722531"/>
            <a:ext cx="4305739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33525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5" y="1028352"/>
            <a:ext cx="3944207" cy="541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Mickey Mantle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28352"/>
            <a:ext cx="5334000" cy="5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1"/>
            <a:ext cx="64008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37035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8353"/>
            <a:ext cx="5714999" cy="541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Hank Aaron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28353"/>
            <a:ext cx="4876800" cy="5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22530"/>
            <a:ext cx="82296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9581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8353"/>
            <a:ext cx="6629400" cy="5410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Yogi Berra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28354"/>
            <a:ext cx="4267200" cy="54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3" y="722530"/>
            <a:ext cx="4646114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5221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98" y="1028353"/>
            <a:ext cx="4256002" cy="541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Whitey Ford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28353"/>
            <a:ext cx="4294363" cy="5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86" y="990600"/>
            <a:ext cx="4646114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374DC-C4E9-40B9-94FE-B030A766E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5715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59436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Nolan Ryan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374DC-C4E9-40B9-94FE-B030A766E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495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99" y="722531"/>
            <a:ext cx="4823602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31316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3" y="864132"/>
            <a:ext cx="4646114" cy="5623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17512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44958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Wade Boggs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374DC-C4E9-40B9-94FE-B030A766E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5" y="990600"/>
            <a:ext cx="453270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22531"/>
            <a:ext cx="90678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 Reverse Order (not Baseball)</a:t>
            </a:r>
          </a:p>
        </p:txBody>
      </p:sp>
    </p:spTree>
    <p:extLst>
      <p:ext uri="{BB962C8B-B14F-4D97-AF65-F5344CB8AC3E}">
        <p14:creationId xmlns:p14="http://schemas.microsoft.com/office/powerpoint/2010/main" val="37204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18" y="722531"/>
            <a:ext cx="6093964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Carl Switzer (aka Alfalfa)</a:t>
            </a:r>
          </a:p>
        </p:txBody>
      </p:sp>
    </p:spTree>
    <p:extLst>
      <p:ext uri="{BB962C8B-B14F-4D97-AF65-F5344CB8AC3E}">
        <p14:creationId xmlns:p14="http://schemas.microsoft.com/office/powerpoint/2010/main" val="17551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12" y="722531"/>
            <a:ext cx="7082576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 Reverse Order (not Baseball)</a:t>
            </a:r>
          </a:p>
        </p:txBody>
      </p:sp>
    </p:spTree>
    <p:extLst>
      <p:ext uri="{BB962C8B-B14F-4D97-AF65-F5344CB8AC3E}">
        <p14:creationId xmlns:p14="http://schemas.microsoft.com/office/powerpoint/2010/main" val="9355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28" y="722531"/>
            <a:ext cx="6848543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Spanky</a:t>
            </a:r>
            <a:r>
              <a:rPr lang="en-US" sz="3600" dirty="0"/>
              <a:t> McFarland</a:t>
            </a:r>
          </a:p>
        </p:txBody>
      </p:sp>
    </p:spTree>
    <p:extLst>
      <p:ext uri="{BB962C8B-B14F-4D97-AF65-F5344CB8AC3E}">
        <p14:creationId xmlns:p14="http://schemas.microsoft.com/office/powerpoint/2010/main" val="37364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2531"/>
            <a:ext cx="4823602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Babe Ruth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62000"/>
            <a:ext cx="4953000" cy="59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22531"/>
            <a:ext cx="54102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8409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8" y="957730"/>
            <a:ext cx="4823602" cy="5552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Lou Gehrig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14401"/>
            <a:ext cx="45285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72" y="722531"/>
            <a:ext cx="4447256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29046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957730"/>
            <a:ext cx="4180184" cy="5552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Ted Williams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57730"/>
            <a:ext cx="5747799" cy="5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27" y="722531"/>
            <a:ext cx="4563345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Future Hall of Famer</a:t>
            </a:r>
          </a:p>
        </p:txBody>
      </p:sp>
    </p:spTree>
    <p:extLst>
      <p:ext uri="{BB962C8B-B14F-4D97-AF65-F5344CB8AC3E}">
        <p14:creationId xmlns:p14="http://schemas.microsoft.com/office/powerpoint/2010/main" val="5545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1028352"/>
            <a:ext cx="4180184" cy="541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Willie Mays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7191-14DE-44BC-AF34-D85A6E57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0600"/>
            <a:ext cx="4272037" cy="54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126</Words>
  <Application>Microsoft Office PowerPoint</Application>
  <PresentationFormat>Widescreen</PresentationFormat>
  <Paragraphs>53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Franklin Gothic Medium</vt:lpstr>
      <vt:lpstr>Impact</vt:lpstr>
      <vt:lpstr>Basketball 16x9</vt:lpstr>
      <vt:lpstr>Hall of Famers as Kids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2017-08-26T16:52:03Z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