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F4A-8DBF-46DC-8883-94A9D60FE4F7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946-7511-4CEB-BF24-DAB6C6B56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4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F4A-8DBF-46DC-8883-94A9D60FE4F7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946-7511-4CEB-BF24-DAB6C6B56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5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F4A-8DBF-46DC-8883-94A9D60FE4F7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946-7511-4CEB-BF24-DAB6C6B56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6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F4A-8DBF-46DC-8883-94A9D60FE4F7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946-7511-4CEB-BF24-DAB6C6B56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1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F4A-8DBF-46DC-8883-94A9D60FE4F7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946-7511-4CEB-BF24-DAB6C6B56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8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F4A-8DBF-46DC-8883-94A9D60FE4F7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946-7511-4CEB-BF24-DAB6C6B56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2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F4A-8DBF-46DC-8883-94A9D60FE4F7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946-7511-4CEB-BF24-DAB6C6B56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9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F4A-8DBF-46DC-8883-94A9D60FE4F7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946-7511-4CEB-BF24-DAB6C6B56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8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F4A-8DBF-46DC-8883-94A9D60FE4F7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946-7511-4CEB-BF24-DAB6C6B56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6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F4A-8DBF-46DC-8883-94A9D60FE4F7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946-7511-4CEB-BF24-DAB6C6B56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5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F4A-8DBF-46DC-8883-94A9D60FE4F7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946-7511-4CEB-BF24-DAB6C6B56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1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44F4A-8DBF-46DC-8883-94A9D60FE4F7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62946-7511-4CEB-BF24-DAB6C6B56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0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rrington" panose="04040505050A02020702" pitchFamily="82" charset="0"/>
              </a:rPr>
              <a:t>Houston Ballparks 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  <a:latin typeface="Harrington" panose="04040505050A0202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rrington" panose="04040505050A02020702" pitchFamily="82" charset="0"/>
              </a:rPr>
              <a:t>1928-1999</a:t>
            </a:r>
            <a:endParaRPr lang="en-US" sz="4400" b="1" dirty="0">
              <a:solidFill>
                <a:schemeClr val="tx2">
                  <a:lumMod val="60000"/>
                  <a:lumOff val="40000"/>
                </a:schemeClr>
              </a:solidFill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4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Baseball\Houston Ballparks\Buffalo Stadium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76400"/>
            <a:ext cx="8338459" cy="392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7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Baseball\Houston Ballparks\Buffalo Stadium2 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7144"/>
            <a:ext cx="6705600" cy="548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27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Buffs Stadium – Home of the Houston Buffaloes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7" b="418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4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COLT STADIUM</a:t>
            </a:r>
            <a:endParaRPr lang="en-US" sz="32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5" r="659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7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COLT STADIUM and ASTRODOME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7" r="465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1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" r="119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17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Harrington</vt:lpstr>
      <vt:lpstr>Office Theme</vt:lpstr>
      <vt:lpstr>Houston Ballparks </vt:lpstr>
      <vt:lpstr>PowerPoint Presentation</vt:lpstr>
      <vt:lpstr>PowerPoint Presentation</vt:lpstr>
      <vt:lpstr>Buffs Stadium – Home of the Houston Buffaloes</vt:lpstr>
      <vt:lpstr>COLT STADIUM</vt:lpstr>
      <vt:lpstr>COLT STADIUM and ASTRODOME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Houston Ballparks</dc:title>
  <dc:creator>owner</dc:creator>
  <cp:lastModifiedBy>Monte Cely</cp:lastModifiedBy>
  <cp:revision>3</cp:revision>
  <dcterms:created xsi:type="dcterms:W3CDTF">2015-07-03T11:53:12Z</dcterms:created>
  <dcterms:modified xsi:type="dcterms:W3CDTF">2016-07-12T21:43:10Z</dcterms:modified>
</cp:coreProperties>
</file>