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4F4A-8DBF-46DC-8883-94A9D60FE4F7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2946-7511-4CEB-BF24-DAB6C6B56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849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4F4A-8DBF-46DC-8883-94A9D60FE4F7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2946-7511-4CEB-BF24-DAB6C6B56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5053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4F4A-8DBF-46DC-8883-94A9D60FE4F7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2946-7511-4CEB-BF24-DAB6C6B56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3768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4F4A-8DBF-46DC-8883-94A9D60FE4F7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2946-7511-4CEB-BF24-DAB6C6B56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71179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4F4A-8DBF-46DC-8883-94A9D60FE4F7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2946-7511-4CEB-BF24-DAB6C6B56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5896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4F4A-8DBF-46DC-8883-94A9D60FE4F7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2946-7511-4CEB-BF24-DAB6C6B56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35202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4F4A-8DBF-46DC-8883-94A9D60FE4F7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2946-7511-4CEB-BF24-DAB6C6B56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491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4F4A-8DBF-46DC-8883-94A9D60FE4F7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2946-7511-4CEB-BF24-DAB6C6B56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5580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4F4A-8DBF-46DC-8883-94A9D60FE4F7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2946-7511-4CEB-BF24-DAB6C6B56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92697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4F4A-8DBF-46DC-8883-94A9D60FE4F7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2946-7511-4CEB-BF24-DAB6C6B56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63549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544F4A-8DBF-46DC-8883-94A9D60FE4F7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C62946-7511-4CEB-BF24-DAB6C6B56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13100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44F4A-8DBF-46DC-8883-94A9D60FE4F7}" type="datetimeFigureOut">
              <a:rPr lang="en-US" smtClean="0"/>
              <a:t>7/12/2016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62946-7511-4CEB-BF24-DAB6C6B567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3017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arrington" panose="04040505050A02020702" pitchFamily="82" charset="0"/>
              </a:rPr>
              <a:t>Houston Ballparks </a:t>
            </a:r>
            <a:endParaRPr lang="en-US" sz="5400" b="1" dirty="0">
              <a:solidFill>
                <a:schemeClr val="tx2">
                  <a:lumMod val="60000"/>
                  <a:lumOff val="40000"/>
                </a:schemeClr>
              </a:solidFill>
              <a:latin typeface="Harrington" panose="04040505050A02020702" pitchFamily="82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Harrington" panose="04040505050A02020702" pitchFamily="82" charset="0"/>
              </a:rPr>
              <a:t>1928-1999</a:t>
            </a:r>
            <a:endParaRPr lang="en-US" sz="4400" b="1" dirty="0">
              <a:solidFill>
                <a:schemeClr val="tx2">
                  <a:lumMod val="60000"/>
                  <a:lumOff val="40000"/>
                </a:schemeClr>
              </a:solidFill>
              <a:latin typeface="Harrington" panose="04040505050A020207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5472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:\Baseball\Houston Ballparks\Buffalo Stadium3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676400"/>
            <a:ext cx="8338459" cy="39269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25721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E:\Baseball\Houston Ballparks\Buffalo Stadium2 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87144"/>
            <a:ext cx="6705600" cy="54888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572776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Buffs Stadium – Home of the Houston Buffaloes</a:t>
            </a:r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87" b="418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97499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3200" dirty="0" smtClean="0"/>
              <a:t>COLT STADIUM</a:t>
            </a:r>
            <a:endParaRPr lang="en-US" sz="3200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595" r="6595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16788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>
                <a:solidFill>
                  <a:schemeClr val="accent1">
                    <a:lumMod val="75000"/>
                  </a:schemeClr>
                </a:solidFill>
              </a:rPr>
              <a:t>COLT STADIUM and ASTRODOME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657" r="4657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6713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Placeholder 4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90" r="1190"/>
          <a:stretch>
            <a:fillRect/>
          </a:stretch>
        </p:blipFill>
        <p:spPr/>
      </p:pic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88170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17</Words>
  <Application>Microsoft Office PowerPoint</Application>
  <PresentationFormat>On-screen Show (4:3)</PresentationFormat>
  <Paragraphs>5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Harrington</vt:lpstr>
      <vt:lpstr>Office Theme</vt:lpstr>
      <vt:lpstr>Houston Ballparks </vt:lpstr>
      <vt:lpstr>PowerPoint Presentation</vt:lpstr>
      <vt:lpstr>PowerPoint Presentation</vt:lpstr>
      <vt:lpstr>Buffs Stadium – Home of the Houston Buffaloes</vt:lpstr>
      <vt:lpstr>COLT STADIUM</vt:lpstr>
      <vt:lpstr>COLT STADIUM and ASTRODOME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Houston Ballparks</dc:title>
  <dc:creator>owner</dc:creator>
  <cp:lastModifiedBy>Monte Cely</cp:lastModifiedBy>
  <cp:revision>3</cp:revision>
  <dcterms:created xsi:type="dcterms:W3CDTF">2015-07-03T11:53:12Z</dcterms:created>
  <dcterms:modified xsi:type="dcterms:W3CDTF">2016-07-12T21:43:10Z</dcterms:modified>
</cp:coreProperties>
</file>