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8" r:id="rId15"/>
    <p:sldId id="275" r:id="rId16"/>
    <p:sldId id="276" r:id="rId17"/>
    <p:sldId id="272" r:id="rId18"/>
    <p:sldId id="281" r:id="rId19"/>
    <p:sldId id="282" r:id="rId20"/>
    <p:sldId id="280" r:id="rId21"/>
    <p:sldId id="277" r:id="rId22"/>
    <p:sldId id="279" r:id="rId23"/>
    <p:sldId id="257" r:id="rId24"/>
    <p:sldId id="258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3C58-A08B-4291-80B3-7F0C9394AA4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357" y="-1262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Italian-Americans </a:t>
            </a:r>
            <a:br>
              <a:rPr lang="en-US" b="1" dirty="0" smtClean="0"/>
            </a:br>
            <a:r>
              <a:rPr lang="en-US" b="1" dirty="0" smtClean="0"/>
              <a:t>in</a:t>
            </a:r>
            <a:br>
              <a:rPr lang="en-US" b="1" dirty="0" smtClean="0"/>
            </a:br>
            <a:r>
              <a:rPr lang="en-US" b="1" dirty="0" smtClean="0"/>
              <a:t>Baseball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4780470" y="4602053"/>
            <a:ext cx="2440228" cy="238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34" y="2777214"/>
            <a:ext cx="1929061" cy="3858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" y="4089297"/>
            <a:ext cx="3990939" cy="264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4837456" y="4666989"/>
            <a:ext cx="2440228" cy="2386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1315">
            <a:off x="2750580" y="3530460"/>
            <a:ext cx="374753" cy="366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4932870" y="4754453"/>
            <a:ext cx="2440228" cy="23864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191289" y="3856383"/>
            <a:ext cx="607570" cy="66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77" y="2112546"/>
            <a:ext cx="5693783" cy="3614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5050242" y="4514588"/>
            <a:ext cx="2440228" cy="238647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2247834" y="3856383"/>
            <a:ext cx="615690" cy="763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10609152" y="1202983"/>
            <a:ext cx="374753" cy="36649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10407848" y="1630633"/>
            <a:ext cx="301433" cy="1597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661983" y="1630633"/>
            <a:ext cx="134546" cy="1597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8334" y="226498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Favorite </a:t>
            </a:r>
            <a:r>
              <a:rPr lang="en-US" sz="4900" b="1" dirty="0" smtClean="0">
                <a:solidFill>
                  <a:srgbClr val="FF0000"/>
                </a:solidFill>
              </a:rPr>
              <a:t>Red Sox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Center Fielder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99713" y="1923180"/>
            <a:ext cx="45985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Was an excellent fielder, some say better than his brother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Could hit anywhere in the lineup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Because he wore glasses, his nickname was “The Little Professor”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8" y="-78896"/>
            <a:ext cx="4985468" cy="70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723" y="210595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Favorite </a:t>
            </a:r>
            <a:r>
              <a:rPr lang="en-US" sz="4900" b="1" dirty="0" smtClean="0">
                <a:solidFill>
                  <a:srgbClr val="FF0000"/>
                </a:solidFill>
              </a:rPr>
              <a:t>Red Sox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Short Stop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15615" y="1732037"/>
            <a:ext cx="45985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Was an AL all-star for the 1967 “Impossible Dream” team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His best year at the plate was 1969 when he hit 40 homers with 97 RBI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 moved to 3B when the team acquired Luis </a:t>
            </a:r>
            <a:r>
              <a:rPr lang="en-US" sz="2800" dirty="0" err="1" smtClean="0"/>
              <a:t>Aparicio</a:t>
            </a:r>
            <a:r>
              <a:rPr lang="en-US" sz="28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" y="0"/>
            <a:ext cx="4907146" cy="68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3276" y="221217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All-Time Leaders</a:t>
            </a:r>
            <a:br>
              <a:rPr lang="en-US" sz="4900" b="1" dirty="0" smtClean="0"/>
            </a:br>
            <a:r>
              <a:rPr lang="en-US" sz="4900" b="1" dirty="0" smtClean="0"/>
              <a:t>Pitching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2836" y="2193525"/>
            <a:ext cx="4598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 is the all-time Italian-American leader in MLB pitching wins -- 270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 is also the all-time leader in WAR -- 83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His friends call him “Moose”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" y="-1"/>
            <a:ext cx="506799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9078" y="356389"/>
            <a:ext cx="7936637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All-Time Leaders</a:t>
            </a:r>
            <a:br>
              <a:rPr lang="en-US" sz="4900" b="1" dirty="0" smtClean="0"/>
            </a:br>
            <a:r>
              <a:rPr lang="en-US" sz="4900" b="1" dirty="0" smtClean="0"/>
              <a:t>Home Runs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1142" y="2416161"/>
            <a:ext cx="4598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 is the all-time Italian-American leader in round-trippers with 440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Was the 2000 AL MVP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Played 20 years in the majors, finishing his career in 2014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" y="48203"/>
            <a:ext cx="5491420" cy="68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143" y="316824"/>
            <a:ext cx="9383697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All-Time Leaders</a:t>
            </a:r>
            <a:br>
              <a:rPr lang="en-US" sz="4900" b="1" dirty="0" smtClean="0"/>
            </a:br>
            <a:r>
              <a:rPr lang="en-US" sz="4900" b="1" dirty="0" smtClean="0"/>
              <a:t> Wins by a Manager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42072" y="2085192"/>
            <a:ext cx="51224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Started his managerial career with the White Sox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Won three World Series and was only the second manager to win one in both leagues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Won 2728 games in the majors, third all-time behind Connie Mack and John McGraw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6" y="0"/>
            <a:ext cx="4932616" cy="67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94" y="-426004"/>
            <a:ext cx="11026066" cy="1272593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Italian-Americans Sweep 1941 MVPs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36549" y="990148"/>
            <a:ext cx="38334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Yankee Clipper won the AL MVP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DiMaggio had his famous 56-game hitting streak, plus led the league with 125 RBI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 the National League, this hard-hitting 1B led the league with 120 RBI &amp; 34 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His given first name was Adolph</a:t>
            </a:r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" y="800068"/>
            <a:ext cx="4029073" cy="5691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03" y="710447"/>
            <a:ext cx="4077446" cy="56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425" y="-392481"/>
            <a:ext cx="7936637" cy="1272593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All-Time Broadcaster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9712" y="1219616"/>
            <a:ext cx="45985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His name was Harold Christopher </a:t>
            </a:r>
            <a:r>
              <a:rPr lang="en-US" sz="2800" dirty="0" err="1" smtClean="0"/>
              <a:t>Carabina</a:t>
            </a: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 was a major league radio and TV broadcaster for 53 years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 received the HOF Ford Frick Award in 1989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We know him as …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3" y="0"/>
            <a:ext cx="4475194" cy="68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928" y="345274"/>
            <a:ext cx="11026066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Italian-American</a:t>
            </a:r>
            <a:br>
              <a:rPr lang="en-US" sz="4900" b="1" dirty="0" smtClean="0"/>
            </a:br>
            <a:r>
              <a:rPr lang="en-US" sz="4900" b="1" dirty="0" smtClean="0"/>
              <a:t> Baseball Nicknames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36418" y="1925541"/>
            <a:ext cx="3833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His real name was           Frank Angelo Joseph </a:t>
            </a:r>
            <a:r>
              <a:rPr lang="en-US" sz="2200" dirty="0" err="1" smtClean="0"/>
              <a:t>Crespi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He was a utility infielder for the Cardinals 1938-42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He had a sinister look about him, so he got the nickname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Creepy </a:t>
            </a:r>
            <a:r>
              <a:rPr lang="en-US" sz="4400" dirty="0" err="1" smtClean="0"/>
              <a:t>Crespi</a:t>
            </a:r>
            <a:endParaRPr lang="en-US" sz="4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53" y="345274"/>
            <a:ext cx="6174796" cy="61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926" y="0"/>
            <a:ext cx="11026066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Italian-American </a:t>
            </a:r>
            <a:br>
              <a:rPr lang="en-US" sz="4900" b="1" dirty="0" smtClean="0"/>
            </a:br>
            <a:r>
              <a:rPr lang="en-US" sz="4900" b="1" dirty="0" smtClean="0"/>
              <a:t>Baseball Nicknames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1346" y="1687002"/>
            <a:ext cx="428791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His real name was                Salvatore Anthony </a:t>
            </a:r>
            <a:r>
              <a:rPr lang="en-US" sz="2200" dirty="0" err="1" smtClean="0"/>
              <a:t>Maglie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He jumped to the Mexican League in 1946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Cuban pitching great &amp; manager Adolfo </a:t>
            </a:r>
            <a:r>
              <a:rPr lang="en-US" sz="2200" dirty="0" err="1" smtClean="0"/>
              <a:t>Luque</a:t>
            </a:r>
            <a:r>
              <a:rPr lang="en-US" sz="2200" dirty="0" smtClean="0"/>
              <a:t> stressed that he needed to pitch inside … so he got the nickname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Sal the Barber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2" y="0"/>
            <a:ext cx="4921626" cy="68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94" y="-426004"/>
            <a:ext cx="11026066" cy="1272593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Italian-American Baseball Nicknames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2548" y="979468"/>
            <a:ext cx="42879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His real given names were                August Joseph … his friends called him “Gus”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Was one of the first Italian-American MLB umpires.  Went to umpire school on the GI Bill. 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He appeared on the cover of the very first issue of Sports Illustrated in 1954.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Everyone else called him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Augie </a:t>
            </a:r>
            <a:r>
              <a:rPr lang="en-US" sz="4400" dirty="0" err="1" smtClean="0"/>
              <a:t>Donatelli</a:t>
            </a:r>
            <a:endParaRPr lang="en-US" sz="4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421"/>
            <a:ext cx="4238371" cy="262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40" y="1468469"/>
            <a:ext cx="3877360" cy="53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87" y="0"/>
            <a:ext cx="9144000" cy="1272593"/>
          </a:xfrm>
        </p:spPr>
        <p:txBody>
          <a:bodyPr>
            <a:normAutofit/>
          </a:bodyPr>
          <a:lstStyle/>
          <a:p>
            <a:r>
              <a:rPr lang="en-US" b="1" dirty="0" smtClean="0"/>
              <a:t>Italian-Americans </a:t>
            </a:r>
            <a:r>
              <a:rPr lang="en-US" b="1" smtClean="0"/>
              <a:t>in Baseball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4" y="5700049"/>
            <a:ext cx="30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fictional Italian-American</a:t>
            </a:r>
          </a:p>
          <a:p>
            <a:pPr algn="ctr"/>
            <a:r>
              <a:rPr lang="en-US" dirty="0" smtClean="0"/>
              <a:t>brothers playing baseball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91057" y="5791720"/>
            <a:ext cx="3090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Three real-life Italian-American</a:t>
            </a:r>
          </a:p>
          <a:p>
            <a:pPr algn="ctr"/>
            <a:r>
              <a:rPr lang="en-US" dirty="0" smtClean="0"/>
              <a:t>baseball brothers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9" y="1272593"/>
            <a:ext cx="3272169" cy="4160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76" y="5232103"/>
            <a:ext cx="1473177" cy="1473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57" y="2415153"/>
            <a:ext cx="2377316" cy="3138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4" y="1272593"/>
            <a:ext cx="6344954" cy="5070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6034" y="5836575"/>
            <a:ext cx="6344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real-life Italian-American baseball brothers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94" y="-426004"/>
            <a:ext cx="11026066" cy="1272593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Italian-American Ball Player &amp; Actor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75684" y="745970"/>
            <a:ext cx="383348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Played for the Browns, Indians, and Pirates in 11-year career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Was a utility infielder on 1948 Indians World Series champs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Better known as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Dr. Steve Hardy on General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He is the </a:t>
            </a:r>
            <a:r>
              <a:rPr lang="en-US" sz="2200" smtClean="0"/>
              <a:t>ONLY </a:t>
            </a:r>
            <a:r>
              <a:rPr lang="en-US" sz="2200" smtClean="0"/>
              <a:t>player </a:t>
            </a:r>
            <a:r>
              <a:rPr lang="en-US" sz="2200" dirty="0" smtClean="0"/>
              <a:t>to have a World Series ring AND his star on the Hollywood Walk of Fame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5969"/>
            <a:ext cx="4112801" cy="598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85" y="846589"/>
            <a:ext cx="4390196" cy="58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94" y="-426004"/>
            <a:ext cx="11026066" cy="1272593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Two Recent Inductees to the Hall of Fame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75684" y="846589"/>
            <a:ext cx="383348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Started as a catcher, moved to CF and then to 2B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Played his entire career with the Astros, collecting 3060 hits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Was drafted in the 62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round of the 1988 draft as a favor to his father from Dodgers manager Tom Lasorda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Hit 427 HR with a lifetime BA of .308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" y="694609"/>
            <a:ext cx="4121023" cy="5833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30" y="694609"/>
            <a:ext cx="4331887" cy="59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91" y="1331651"/>
            <a:ext cx="103841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But … you don’t have to go all the way to</a:t>
            </a:r>
          </a:p>
          <a:p>
            <a:pPr algn="ctr"/>
            <a:r>
              <a:rPr lang="en-US" sz="4800" dirty="0" smtClean="0"/>
              <a:t>professional baseball to find </a:t>
            </a:r>
          </a:p>
          <a:p>
            <a:pPr algn="ctr"/>
            <a:r>
              <a:rPr lang="en-US" sz="4800" dirty="0" smtClean="0"/>
              <a:t>Italian-Americans playing the sport …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in fact, we have a few close at hand 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88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939" y="-366355"/>
            <a:ext cx="14239783" cy="10636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776048" y="5233984"/>
            <a:ext cx="16821255" cy="3248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11743" y="5431936"/>
            <a:ext cx="11909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There were a lot of Italian-Americans on the</a:t>
            </a:r>
          </a:p>
          <a:p>
            <a:pPr algn="ctr"/>
            <a:r>
              <a:rPr lang="en-US" sz="3600" dirty="0" smtClean="0"/>
              <a:t> 1970 Staunton Bulldogs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97151" y="292961"/>
            <a:ext cx="1393794" cy="1509206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92872" y="292961"/>
            <a:ext cx="1298581" cy="158910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84100" y="1802167"/>
            <a:ext cx="1518081" cy="1731146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99077" y="177552"/>
            <a:ext cx="1461341" cy="28497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5740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842159" y="1127464"/>
            <a:ext cx="2077375" cy="43811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5508594"/>
            <a:ext cx="12191999" cy="1349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but only one slugging Italian-American outfielder in this picture of the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1947 John </a:t>
            </a:r>
            <a:r>
              <a:rPr lang="en-US" sz="3200" dirty="0" err="1" smtClean="0">
                <a:solidFill>
                  <a:schemeClr val="tx1"/>
                </a:solidFill>
              </a:rPr>
              <a:t>Bapst</a:t>
            </a:r>
            <a:r>
              <a:rPr lang="en-US" sz="3200" dirty="0" smtClean="0">
                <a:solidFill>
                  <a:schemeClr val="tx1"/>
                </a:solidFill>
              </a:rPr>
              <a:t> Crusaders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39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568" y="446570"/>
            <a:ext cx="9144000" cy="1465074"/>
          </a:xfrm>
        </p:spPr>
        <p:txBody>
          <a:bodyPr>
            <a:norm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iao !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4780470" y="4602053"/>
            <a:ext cx="2440228" cy="238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34" y="2777214"/>
            <a:ext cx="1929061" cy="3858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" y="4089297"/>
            <a:ext cx="3990939" cy="264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4837456" y="4666989"/>
            <a:ext cx="2440228" cy="2386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1315">
            <a:off x="2750580" y="3530460"/>
            <a:ext cx="374753" cy="366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4932870" y="4754453"/>
            <a:ext cx="2440228" cy="23864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191289" y="3856383"/>
            <a:ext cx="607570" cy="66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77" y="2112546"/>
            <a:ext cx="5693783" cy="3614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5050242" y="4514588"/>
            <a:ext cx="2440228" cy="238647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2247834" y="3856383"/>
            <a:ext cx="615690" cy="763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653">
            <a:off x="10609152" y="1202983"/>
            <a:ext cx="374753" cy="36649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10407848" y="1630633"/>
            <a:ext cx="301433" cy="1597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661983" y="1630633"/>
            <a:ext cx="134546" cy="1597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670" y="341907"/>
            <a:ext cx="9960335" cy="12725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Yogi’s All-Time Italian-American </a:t>
            </a:r>
            <a:br>
              <a:rPr lang="en-US" b="1" dirty="0" smtClean="0"/>
            </a:br>
            <a:r>
              <a:rPr lang="en-US" b="1" dirty="0" smtClean="0"/>
              <a:t>All-Star Team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54962" y="2137865"/>
            <a:ext cx="4137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a 2003 book </a:t>
            </a:r>
          </a:p>
          <a:p>
            <a:pPr algn="ctr"/>
            <a:r>
              <a:rPr lang="en-US" sz="2400" dirty="0" smtClean="0"/>
              <a:t>Yogi agreed to name</a:t>
            </a:r>
          </a:p>
          <a:p>
            <a:pPr algn="ctr"/>
            <a:r>
              <a:rPr lang="en-US" sz="2400" dirty="0" smtClean="0"/>
              <a:t>his All-Time team of fellow Italian-American</a:t>
            </a:r>
          </a:p>
          <a:p>
            <a:pPr algn="ctr"/>
            <a:r>
              <a:rPr lang="en-US" sz="2400" dirty="0" smtClean="0"/>
              <a:t>players.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Here are some of</a:t>
            </a:r>
          </a:p>
          <a:p>
            <a:pPr algn="ctr"/>
            <a:r>
              <a:rPr lang="en-US" sz="2400" dirty="0" smtClean="0"/>
              <a:t>his picks….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" y="1697751"/>
            <a:ext cx="8384458" cy="47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1128" y="198784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All-Time Italian-American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Center Fielder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52807" y="2518350"/>
            <a:ext cx="4598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First Italian-American elected to the Baseball Hall-of-Fame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1939, 1941, 1947 AL MVP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Holds the all-time record for consecutive games hitting safely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6" y="0"/>
            <a:ext cx="4850294" cy="68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9323" y="286248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All-Time Italian-American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Catcher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89560" y="1780056"/>
            <a:ext cx="45985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Yogi would not vote for himself … but he said his candidate was “Great, and he’s only half Italian.”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Won three NL MVP awards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Led Brooklyn Dodgers to their only World Series title in 1955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693"/>
            <a:ext cx="7469385" cy="52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9079" y="134209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All-Time Italian-American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Baseman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8122" y="1231416"/>
            <a:ext cx="45985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Only MLB third baseman to record 8 consecutive seasons of 90+ RBI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Was a diabetic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Went on to a long broadcasting career as “the world’s single </a:t>
            </a:r>
            <a:r>
              <a:rPr lang="en-US" sz="2800" smtClean="0"/>
              <a:t>biggest Cubs </a:t>
            </a:r>
            <a:r>
              <a:rPr lang="en-US" sz="2800" dirty="0" smtClean="0"/>
              <a:t>fan”.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6" y="0"/>
            <a:ext cx="4918173" cy="69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3176" y="63611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All-Time Italian-American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Shortstop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00515" y="1524426"/>
            <a:ext cx="45985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Yogi’s teammate – he was known as “Scooter”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1950 AL MVP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Went on to a long broadcasting career.  Was know for scoring a play as “WW” on his scorecard – indicating he “Wasn’t Watching”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" y="63611"/>
            <a:ext cx="4886161" cy="66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539" y="129445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All-Time Italian-American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Right Fielder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39470" y="2179449"/>
            <a:ext cx="45985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Known for his great throwing arm and home run power.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Led the AL in 1965 with 108 RBI 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His given names are Rocco Domenico, but we know him as …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6" y="-1"/>
            <a:ext cx="4873406" cy="68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655" y="294199"/>
            <a:ext cx="7291345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Yogi’s All-Time Italian-American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Manager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7177" y="2296892"/>
            <a:ext cx="4598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Was a power-hitting catcher and 1B/3B during his playing career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His brother Franco played first base for the 1957 World Series champs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Was the 1971 NL MVP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9" y="0"/>
            <a:ext cx="4974522" cy="68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848</Words>
  <Application>Microsoft Office PowerPoint</Application>
  <PresentationFormat>Widescreen</PresentationFormat>
  <Paragraphs>172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Italian-Americans  in Baseball</vt:lpstr>
      <vt:lpstr>Italian-Americans in Baseball</vt:lpstr>
      <vt:lpstr>Yogi’s All-Time Italian-American  All-Star Team</vt:lpstr>
      <vt:lpstr>Yogi’s All-Time Italian-American  Center Fielder</vt:lpstr>
      <vt:lpstr>Yogi’s All-Time Italian-American  Catcher</vt:lpstr>
      <vt:lpstr>Yogi’s All-Time Italian-American  3rd Baseman</vt:lpstr>
      <vt:lpstr>Yogi’s All-Time Italian-American  Shortstop</vt:lpstr>
      <vt:lpstr>Yogi’s All-Time Italian-American  Right Fielder</vt:lpstr>
      <vt:lpstr>Yogi’s All-Time Italian-American  Manager</vt:lpstr>
      <vt:lpstr>Yogi’s Favorite Red Sox Center Fielder</vt:lpstr>
      <vt:lpstr>Yogi’s Favorite Red Sox Short Stop</vt:lpstr>
      <vt:lpstr>All-Time Leaders Pitching</vt:lpstr>
      <vt:lpstr>All-Time Leaders Home Runs</vt:lpstr>
      <vt:lpstr>All-Time Leaders  Wins by a Manager</vt:lpstr>
      <vt:lpstr>Italian-Americans Sweep 1941 MVPs</vt:lpstr>
      <vt:lpstr>All-Time Broadcaster</vt:lpstr>
      <vt:lpstr>Italian-American  Baseball Nicknames</vt:lpstr>
      <vt:lpstr>Italian-American  Baseball Nicknames</vt:lpstr>
      <vt:lpstr>Italian-American Baseball Nicknames</vt:lpstr>
      <vt:lpstr>Italian-American Ball Player &amp; Actor</vt:lpstr>
      <vt:lpstr>Two Recent Inductees to the Hall of Fame</vt:lpstr>
      <vt:lpstr>PowerPoint Presentation</vt:lpstr>
      <vt:lpstr>PowerPoint Presentation</vt:lpstr>
      <vt:lpstr>PowerPoint Presentation</vt:lpstr>
      <vt:lpstr>Ciao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Italian-Americans  in Baseball</dc:title>
  <dc:creator>Monte Cely</dc:creator>
  <cp:lastModifiedBy>Monte Cely</cp:lastModifiedBy>
  <cp:revision>104</cp:revision>
  <dcterms:created xsi:type="dcterms:W3CDTF">2017-08-16T00:27:55Z</dcterms:created>
  <dcterms:modified xsi:type="dcterms:W3CDTF">2017-10-08T22:26:26Z</dcterms:modified>
</cp:coreProperties>
</file>