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7" r:id="rId3"/>
    <p:sldId id="325" r:id="rId4"/>
    <p:sldId id="347" r:id="rId5"/>
    <p:sldId id="341" r:id="rId6"/>
    <p:sldId id="330" r:id="rId7"/>
    <p:sldId id="342" r:id="rId8"/>
    <p:sldId id="343" r:id="rId9"/>
    <p:sldId id="344" r:id="rId10"/>
    <p:sldId id="331" r:id="rId11"/>
    <p:sldId id="345" r:id="rId12"/>
    <p:sldId id="329" r:id="rId13"/>
    <p:sldId id="337" r:id="rId14"/>
    <p:sldId id="348" r:id="rId15"/>
    <p:sldId id="349" r:id="rId16"/>
    <p:sldId id="332" r:id="rId17"/>
    <p:sldId id="333" r:id="rId18"/>
    <p:sldId id="334" r:id="rId19"/>
    <p:sldId id="3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 mother moved the family to California when Jackie was 14 months old. If not, Jackie might have played for the </a:t>
            </a:r>
            <a:r>
              <a:rPr lang="en-US" dirty="0" err="1"/>
              <a:t>Syrupmakers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29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 </a:t>
            </a:r>
            <a:r>
              <a:rPr lang="en-US" dirty="0" err="1"/>
              <a:t>Hoak</a:t>
            </a:r>
            <a:r>
              <a:rPr lang="en-US" dirty="0"/>
              <a:t> played 3B for him in the game where Dodgers won only World Series in </a:t>
            </a:r>
            <a:r>
              <a:rPr lang="en-US" dirty="0" err="1"/>
              <a:t>Brookly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1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Trade announced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1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Traded to Giants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36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VP of Chock Full o’ Nuts from 1957 - 1964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18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baseball player of any color (1982)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48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Earlier in his career, Feller had said his “football shoulders” would prevent him from hitting ML pitching</a:t>
            </a:r>
          </a:p>
          <a:p>
            <a:r>
              <a:rPr lang="en-US" dirty="0"/>
              <a:t>“.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34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ABC Game of the Week in 1965. Later did broadcasts for Montreal Expos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9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 number 42 </a:t>
            </a:r>
            <a:r>
              <a:rPr lang="en-US"/>
              <a:t>permanently retired for ALL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5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 mother moved the family to California when Jackie was 14 months old. If not, Jackie might have played for the </a:t>
            </a:r>
            <a:r>
              <a:rPr lang="en-US" dirty="0" err="1"/>
              <a:t>Syrupmakers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4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 name in honor of President Theodore Roosevelt who died 21 days before Jackie was born.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8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Finished second to Jesse Owens. He, like Owens, was snubbed by Adolph Hitler on the awards stand.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8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Baseball was his worst sport – hit .097 in his only season at UCLA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Conference in Football and Basketball. Shared Running Back duties with Kenny Washington – who broke modern day color barrier in pro football.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9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military during WWII. He and Joe Louis became friends – Louis helping Robinson get in Officer’s Candidate school. Played with KC Monarchs in 1945.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0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Went 0-3 against Johnny </a:t>
            </a:r>
            <a:r>
              <a:rPr lang="en-US" dirty="0" err="1"/>
              <a:t>Sain</a:t>
            </a:r>
            <a:r>
              <a:rPr lang="en-US" dirty="0"/>
              <a:t> in first major league game. Eddie </a:t>
            </a:r>
            <a:r>
              <a:rPr lang="en-US" dirty="0" err="1"/>
              <a:t>Stanky</a:t>
            </a:r>
            <a:r>
              <a:rPr lang="en-US" dirty="0"/>
              <a:t> traded at end of 1947 allowing Robinson to move to 2B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0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18, 1947 – 46,572 paid. 51,556 in 1930 but Ladies’ Day (only 19,748 paid). Bruce Springsteen 9/13/12 – 84,000+ paid.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5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1"/>
            <a:ext cx="9525000" cy="2514599"/>
          </a:xfrm>
        </p:spPr>
        <p:txBody>
          <a:bodyPr>
            <a:normAutofit/>
          </a:bodyPr>
          <a:lstStyle/>
          <a:p>
            <a:r>
              <a:rPr lang="en-US" sz="9600" dirty="0"/>
              <a:t>Jackie Robinson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22531"/>
            <a:ext cx="9906000" cy="5754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His debut at Wrigley Field was largest paid crowd EVER</a:t>
            </a:r>
          </a:p>
        </p:txBody>
      </p:sp>
    </p:spTree>
    <p:extLst>
      <p:ext uri="{BB962C8B-B14F-4D97-AF65-F5344CB8AC3E}">
        <p14:creationId xmlns:p14="http://schemas.microsoft.com/office/powerpoint/2010/main" val="24659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60975"/>
            <a:ext cx="7239000" cy="6044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Played in Six World Series – Only game he missed Game 7 1955</a:t>
            </a:r>
          </a:p>
        </p:txBody>
      </p:sp>
    </p:spTree>
    <p:extLst>
      <p:ext uri="{BB962C8B-B14F-4D97-AF65-F5344CB8AC3E}">
        <p14:creationId xmlns:p14="http://schemas.microsoft.com/office/powerpoint/2010/main" val="23405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80" y="748521"/>
            <a:ext cx="7376239" cy="58548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Traded to NY Giants on December 13, 1956</a:t>
            </a:r>
          </a:p>
        </p:txBody>
      </p:sp>
    </p:spTree>
    <p:extLst>
      <p:ext uri="{BB962C8B-B14F-4D97-AF65-F5344CB8AC3E}">
        <p14:creationId xmlns:p14="http://schemas.microsoft.com/office/powerpoint/2010/main" val="22915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3199" y="609601"/>
            <a:ext cx="6477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80" y="722531"/>
            <a:ext cx="7376239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First Black Vice President of major U.S. Corporation</a:t>
            </a:r>
          </a:p>
        </p:txBody>
      </p:sp>
    </p:spTree>
    <p:extLst>
      <p:ext uri="{BB962C8B-B14F-4D97-AF65-F5344CB8AC3E}">
        <p14:creationId xmlns:p14="http://schemas.microsoft.com/office/powerpoint/2010/main" val="2819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42" y="838200"/>
            <a:ext cx="3704915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First Baseball Player to be on U.S. Postage Stamp</a:t>
            </a:r>
          </a:p>
        </p:txBody>
      </p:sp>
    </p:spTree>
    <p:extLst>
      <p:ext uri="{BB962C8B-B14F-4D97-AF65-F5344CB8AC3E}">
        <p14:creationId xmlns:p14="http://schemas.microsoft.com/office/powerpoint/2010/main" val="24627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11430000" cy="5410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Inducted into Hall of Fame in 1962 with Bob Feller</a:t>
            </a:r>
          </a:p>
        </p:txBody>
      </p:sp>
    </p:spTree>
    <p:extLst>
      <p:ext uri="{BB962C8B-B14F-4D97-AF65-F5344CB8AC3E}">
        <p14:creationId xmlns:p14="http://schemas.microsoft.com/office/powerpoint/2010/main" val="35711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45" y="722531"/>
            <a:ext cx="4691910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First Black Baseball Analyst on Network TV</a:t>
            </a:r>
          </a:p>
        </p:txBody>
      </p:sp>
    </p:spTree>
    <p:extLst>
      <p:ext uri="{BB962C8B-B14F-4D97-AF65-F5344CB8AC3E}">
        <p14:creationId xmlns:p14="http://schemas.microsoft.com/office/powerpoint/2010/main" val="19668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4131"/>
            <a:ext cx="3423138" cy="34231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Jackie Robinson Day – April 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12427"/>
            <a:ext cx="7467600" cy="49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58869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Born in Cairo, Georgia on January 31, 1919</a:t>
            </a:r>
          </a:p>
        </p:txBody>
      </p:sp>
    </p:spTree>
    <p:extLst>
      <p:ext uri="{BB962C8B-B14F-4D97-AF65-F5344CB8AC3E}">
        <p14:creationId xmlns:p14="http://schemas.microsoft.com/office/powerpoint/2010/main" val="1672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22531"/>
            <a:ext cx="6019800" cy="590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</a:t>
            </a:r>
            <a:r>
              <a:rPr lang="en-US" sz="3600" dirty="0" err="1"/>
              <a:t>Syrupmakers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76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38200"/>
            <a:ext cx="5181600" cy="586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Jackie Roosevelt Robinson</a:t>
            </a:r>
          </a:p>
        </p:txBody>
      </p:sp>
    </p:spTree>
    <p:extLst>
      <p:ext uri="{BB962C8B-B14F-4D97-AF65-F5344CB8AC3E}">
        <p14:creationId xmlns:p14="http://schemas.microsoft.com/office/powerpoint/2010/main" val="39870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21697"/>
            <a:ext cx="3962400" cy="2424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His brother, Mack, won a Silver Medal in 1936 Olympics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7162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4267200" cy="556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First Four Sport Letterman in UCLA History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60" y="914400"/>
            <a:ext cx="513334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4" y="914400"/>
            <a:ext cx="4225851" cy="556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First Four Sport Letterman in UCLA History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6172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3423138" cy="556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Did not play Organized Baseball from 1941 - 1945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14400"/>
            <a:ext cx="7467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28" y="838200"/>
            <a:ext cx="7793943" cy="563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Played First Base in his first ML Game</a:t>
            </a:r>
          </a:p>
        </p:txBody>
      </p:sp>
    </p:spTree>
    <p:extLst>
      <p:ext uri="{BB962C8B-B14F-4D97-AF65-F5344CB8AC3E}">
        <p14:creationId xmlns:p14="http://schemas.microsoft.com/office/powerpoint/2010/main" val="25734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447</Words>
  <Application>Microsoft Office PowerPoint</Application>
  <PresentationFormat>Widescreen</PresentationFormat>
  <Paragraphs>52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Franklin Gothic Medium</vt:lpstr>
      <vt:lpstr>Impact</vt:lpstr>
      <vt:lpstr>Basketball 16x9</vt:lpstr>
      <vt:lpstr>Jackie Robinson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2017-06-19T11:39:54Z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