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08425-57D1-4FBA-A444-4A55131E3BA4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E38C1-4044-44C5-8AB9-656293378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Ernie Jr on 1963 team and Ted on 1969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3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Ernie Jr on 1963 team and Ted on 1969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0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2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Cincinnati</a:t>
            </a:r>
            <a:r>
              <a:rPr lang="en-US" baseline="0" dirty="0"/>
              <a:t> changed name to </a:t>
            </a:r>
            <a:r>
              <a:rPr lang="en-US" baseline="0" dirty="0" err="1"/>
              <a:t>Redlegs</a:t>
            </a:r>
            <a:r>
              <a:rPr lang="en-US" baseline="0" dirty="0"/>
              <a:t> in 1953 during McCarthy hearings (instead of Reds)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even to hit to pinch hit grand slams in same season. AL Mgr. of Year in 1997; NL Mgr. of Year in 2012. Last person to get hit off of Sandy Koufax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7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5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7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Ernie Jr on 1963 team and Ted on 1969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38C1-4044-44C5-8AB9-6562933786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0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53611" cy="3329581"/>
          </a:xfrm>
        </p:spPr>
        <p:txBody>
          <a:bodyPr/>
          <a:lstStyle/>
          <a:p>
            <a:r>
              <a:rPr lang="en-US" sz="5400" dirty="0"/>
              <a:t>Major League Players from the University of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3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Keith Moreland OF-C-3B 1978 - 1989</a:t>
            </a:r>
            <a:br>
              <a:rPr lang="en-US" dirty="0"/>
            </a:br>
            <a:r>
              <a:rPr lang="en-US" dirty="0"/>
              <a:t>  - Philadelphia Phillies</a:t>
            </a:r>
            <a:br>
              <a:rPr lang="en-US" dirty="0"/>
            </a:br>
            <a:r>
              <a:rPr lang="en-US" dirty="0"/>
              <a:t>  - Chicago Cubs</a:t>
            </a:r>
            <a:br>
              <a:rPr lang="en-US" dirty="0"/>
            </a:br>
            <a:r>
              <a:rPr lang="en-US" dirty="0"/>
              <a:t>  - Padres, Tigers and Orioles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2051" y="1593693"/>
            <a:ext cx="2738854" cy="410828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Hit .410 for 1975 National Champion Texas Longhorns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Drafted as a catcher, played 3B and 1B before moving to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Played for 1980 World Champion Philadelphia Phillies</a:t>
            </a:r>
          </a:p>
        </p:txBody>
      </p:sp>
    </p:spTree>
    <p:extLst>
      <p:ext uri="{BB962C8B-B14F-4D97-AF65-F5344CB8AC3E}">
        <p14:creationId xmlns:p14="http://schemas.microsoft.com/office/powerpoint/2010/main" val="401933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Ron Gardenhire INF 1981 - 1985</a:t>
            </a:r>
            <a:br>
              <a:rPr lang="en-US" dirty="0"/>
            </a:br>
            <a:r>
              <a:rPr lang="en-US" dirty="0"/>
              <a:t>  - New York Mets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2051" y="1575582"/>
            <a:ext cx="3094134" cy="372412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Managed Minnesota Twins from 2002 –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 Manager of the Year in 2010 (was runner-up five times)</a:t>
            </a:r>
          </a:p>
        </p:txBody>
      </p:sp>
    </p:spTree>
    <p:extLst>
      <p:ext uri="{BB962C8B-B14F-4D97-AF65-F5344CB8AC3E}">
        <p14:creationId xmlns:p14="http://schemas.microsoft.com/office/powerpoint/2010/main" val="63793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Calvin </a:t>
            </a:r>
            <a:r>
              <a:rPr lang="en-US" dirty="0" err="1"/>
              <a:t>Schiraldi</a:t>
            </a:r>
            <a:r>
              <a:rPr lang="en-US" dirty="0"/>
              <a:t> P 1984 - 1991</a:t>
            </a:r>
            <a:br>
              <a:rPr lang="en-US" dirty="0"/>
            </a:br>
            <a:r>
              <a:rPr lang="en-US" dirty="0"/>
              <a:t>  - New York Mets</a:t>
            </a:r>
            <a:br>
              <a:rPr lang="en-US" dirty="0"/>
            </a:br>
            <a:r>
              <a:rPr lang="en-US" dirty="0"/>
              <a:t>  - Boston Red Sox</a:t>
            </a:r>
            <a:br>
              <a:rPr lang="en-US" dirty="0"/>
            </a:br>
            <a:r>
              <a:rPr lang="en-US" dirty="0"/>
              <a:t>  - Cubs, Padres and Rangers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0230" y="1575582"/>
            <a:ext cx="2557776" cy="372412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Outstanding Player in 1983 College World Series (Clemens was also on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Started inning in 1986 World Series when Mookie Wilson hit grounder that was booted by Bill Buckner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Coach at St. Michael’s Academy in Austin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Son, Lukas, in Seattle Mariners farm system</a:t>
            </a:r>
          </a:p>
        </p:txBody>
      </p:sp>
    </p:spTree>
    <p:extLst>
      <p:ext uri="{BB962C8B-B14F-4D97-AF65-F5344CB8AC3E}">
        <p14:creationId xmlns:p14="http://schemas.microsoft.com/office/powerpoint/2010/main" val="215016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Roger Clemens P 1984 - 2007</a:t>
            </a:r>
            <a:br>
              <a:rPr lang="en-US" dirty="0"/>
            </a:br>
            <a:r>
              <a:rPr lang="en-US" dirty="0"/>
              <a:t>  - Boston Red Sox</a:t>
            </a:r>
            <a:br>
              <a:rPr lang="en-US" dirty="0"/>
            </a:br>
            <a:r>
              <a:rPr lang="en-US" dirty="0"/>
              <a:t>  - Toronto </a:t>
            </a:r>
            <a:r>
              <a:rPr lang="en-US" dirty="0" err="1"/>
              <a:t>Bluejays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- Yankees and Astros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5697" y="1670758"/>
            <a:ext cx="2996419" cy="391411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Nicknamed “The Rocket”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Won seven Cy Young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1986 – won Cy Young, AL MVP, All Star MVP and set major league record by striking out 20 batters in one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Ranks 3</a:t>
            </a:r>
            <a:r>
              <a:rPr lang="en-US" sz="2400" baseline="30000" dirty="0"/>
              <a:t>rd</a:t>
            </a:r>
            <a:r>
              <a:rPr lang="en-US" sz="2400" dirty="0"/>
              <a:t> in major league most strikeouts (4,672)</a:t>
            </a:r>
          </a:p>
        </p:txBody>
      </p:sp>
    </p:spTree>
    <p:extLst>
      <p:ext uri="{BB962C8B-B14F-4D97-AF65-F5344CB8AC3E}">
        <p14:creationId xmlns:p14="http://schemas.microsoft.com/office/powerpoint/2010/main" val="48566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Others of Note:</a:t>
            </a:r>
            <a:br>
              <a:rPr lang="en-US" dirty="0"/>
            </a:br>
            <a:r>
              <a:rPr lang="en-US" dirty="0"/>
              <a:t>  - Spike Owen</a:t>
            </a:r>
            <a:br>
              <a:rPr lang="en-US" dirty="0"/>
            </a:br>
            <a:r>
              <a:rPr lang="en-US" dirty="0"/>
              <a:t>  - Greg </a:t>
            </a:r>
            <a:r>
              <a:rPr lang="en-US" dirty="0" err="1"/>
              <a:t>Swindell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-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?????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96887" y="1575582"/>
            <a:ext cx="3165230" cy="385454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Trivia: What famous UT players (who did NOT play in the major leagues) both pitched no-hitters for UT baseball team and also quarterbacked the Longhorns to Cotton Bowl victories?</a:t>
            </a:r>
          </a:p>
        </p:txBody>
      </p:sp>
    </p:spTree>
    <p:extLst>
      <p:ext uri="{BB962C8B-B14F-4D97-AF65-F5344CB8AC3E}">
        <p14:creationId xmlns:p14="http://schemas.microsoft.com/office/powerpoint/2010/main" val="25870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53611" cy="3329581"/>
          </a:xfrm>
        </p:spPr>
        <p:txBody>
          <a:bodyPr/>
          <a:lstStyle/>
          <a:p>
            <a:r>
              <a:rPr lang="en-US" sz="5400" dirty="0"/>
              <a:t>Major League Players from </a:t>
            </a:r>
            <a:br>
              <a:rPr lang="en-US" sz="5400" dirty="0"/>
            </a:br>
            <a:r>
              <a:rPr lang="en-US" sz="5400" dirty="0"/>
              <a:t>Texas A&amp;M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7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Wally Moon OF 1954 - 1965</a:t>
            </a:r>
            <a:br>
              <a:rPr lang="en-US" dirty="0"/>
            </a:br>
            <a:r>
              <a:rPr lang="en-US" dirty="0"/>
              <a:t>  - St. Louis Cardinals</a:t>
            </a:r>
            <a:br>
              <a:rPr lang="en-US" dirty="0"/>
            </a:br>
            <a:r>
              <a:rPr lang="en-US" dirty="0"/>
              <a:t>  - Los Angeles Dodgers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8413" y="1659988"/>
            <a:ext cx="3263704" cy="37560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1954 NL Rookie of the Year (beat out Hank Aaron and Ernie Banks)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Replaced </a:t>
            </a:r>
            <a:r>
              <a:rPr lang="en-US" sz="2400" dirty="0" err="1"/>
              <a:t>Enos</a:t>
            </a:r>
            <a:r>
              <a:rPr lang="en-US" sz="2400" dirty="0"/>
              <a:t> Slaughter in the Cardinals’ outfield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Hit home run in first major league at bat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Famous for his “Moon Shots” in LA Coliseum (1959 Champion Dodgers)</a:t>
            </a:r>
          </a:p>
        </p:txBody>
      </p:sp>
    </p:spTree>
    <p:extLst>
      <p:ext uri="{BB962C8B-B14F-4D97-AF65-F5344CB8AC3E}">
        <p14:creationId xmlns:p14="http://schemas.microsoft.com/office/powerpoint/2010/main" val="231225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Katt</a:t>
            </a:r>
            <a:r>
              <a:rPr lang="en-US" dirty="0"/>
              <a:t> C 1952 - 1959</a:t>
            </a:r>
            <a:br>
              <a:rPr lang="en-US" dirty="0"/>
            </a:br>
            <a:r>
              <a:rPr lang="en-US" dirty="0"/>
              <a:t>  - New York Giants</a:t>
            </a:r>
            <a:br>
              <a:rPr lang="en-US" dirty="0"/>
            </a:br>
            <a:r>
              <a:rPr lang="en-US" dirty="0"/>
              <a:t>  - St. Louis Cardinals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0852" y="1659988"/>
            <a:ext cx="2939400" cy="407963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779224" cy="289559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Catcher on 1954 World Champion NY Giants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major league record with 4 passed balls in one inning (Hoyt Wilhelm)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Gino </a:t>
            </a:r>
            <a:r>
              <a:rPr lang="en-US" sz="2200" dirty="0" err="1"/>
              <a:t>Petralli</a:t>
            </a:r>
            <a:r>
              <a:rPr lang="en-US" sz="2200" dirty="0"/>
              <a:t> tied record (Charlie Hough)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Ryan </a:t>
            </a:r>
            <a:r>
              <a:rPr lang="en-US" sz="2200" dirty="0" err="1"/>
              <a:t>Lavernway</a:t>
            </a:r>
            <a:r>
              <a:rPr lang="en-US" sz="2200" dirty="0"/>
              <a:t> also tied (Steven Wright)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Coached Texas Lutheran (Seguin) from 1971 - 1992</a:t>
            </a:r>
          </a:p>
        </p:txBody>
      </p:sp>
    </p:spTree>
    <p:extLst>
      <p:ext uri="{BB962C8B-B14F-4D97-AF65-F5344CB8AC3E}">
        <p14:creationId xmlns:p14="http://schemas.microsoft.com/office/powerpoint/2010/main" val="84835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Roy McMillan SS 1951 - 1966</a:t>
            </a:r>
            <a:br>
              <a:rPr lang="en-US" dirty="0"/>
            </a:br>
            <a:r>
              <a:rPr lang="en-US" dirty="0"/>
              <a:t>  - Cincinnati </a:t>
            </a:r>
            <a:r>
              <a:rPr lang="en-US" dirty="0" err="1"/>
              <a:t>Redlegs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- Milwaukee Braves</a:t>
            </a:r>
            <a:br>
              <a:rPr lang="en-US" dirty="0"/>
            </a:br>
            <a:r>
              <a:rPr lang="en-US" dirty="0"/>
              <a:t>  - New York Mets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5506" y="1659988"/>
            <a:ext cx="2630091" cy="407963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779224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Won the first three Gold Glove awards given to SS (1957 – 1959)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of six </a:t>
            </a:r>
            <a:r>
              <a:rPr lang="en-US" sz="2400" dirty="0" err="1"/>
              <a:t>Redlegs</a:t>
            </a:r>
            <a:r>
              <a:rPr lang="en-US" sz="2400" dirty="0"/>
              <a:t> to be voted on the 1957 NL All Star team (ballot stuffing – he remained a starter after two teammates were replaced)</a:t>
            </a:r>
          </a:p>
        </p:txBody>
      </p:sp>
    </p:spTree>
    <p:extLst>
      <p:ext uri="{BB962C8B-B14F-4D97-AF65-F5344CB8AC3E}">
        <p14:creationId xmlns:p14="http://schemas.microsoft.com/office/powerpoint/2010/main" val="249792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Davey Johnson 2B 1965 - 1978</a:t>
            </a:r>
            <a:br>
              <a:rPr lang="en-US" dirty="0"/>
            </a:br>
            <a:r>
              <a:rPr lang="en-US" dirty="0"/>
              <a:t>  - Baltimore Orioles</a:t>
            </a:r>
            <a:br>
              <a:rPr lang="en-US" dirty="0"/>
            </a:br>
            <a:r>
              <a:rPr lang="en-US" dirty="0"/>
              <a:t>  - Atlanta Braves</a:t>
            </a:r>
            <a:br>
              <a:rPr lang="en-US" dirty="0"/>
            </a:br>
            <a:r>
              <a:rPr lang="en-US" dirty="0"/>
              <a:t>  - Phillies and Cubs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5698" y="1674055"/>
            <a:ext cx="3123028" cy="419217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779224" cy="289559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Starting 2B on World Champion Baltimore Orioles in 1966 and 1970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Tied Rogers Hornsby’s all time record for most home runs in a season by 2B (42 in 1973)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Atlanta Braves were first team in history to have 3 players hit 40 or more HRs in same season (Aaron, Evans and Johnson)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14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Bibb Falk OF 1920 – 1931</a:t>
            </a:r>
            <a:br>
              <a:rPr lang="en-US" dirty="0"/>
            </a:br>
            <a:r>
              <a:rPr lang="en-US" dirty="0"/>
              <a:t>  - Chicago White Sox</a:t>
            </a:r>
            <a:br>
              <a:rPr lang="en-US" dirty="0"/>
            </a:br>
            <a:r>
              <a:rPr lang="en-US" dirty="0"/>
              <a:t>  - Cleveland Indians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8267" y="1447799"/>
            <a:ext cx="3363843" cy="504576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Replaced Shoeless Joe Jackson as LF for the White Sox in 1921 after Black Sox scandal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Head baseball coach at UT from 1940 – 1967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UT baseball stadium named for Coach Falk and Coach Billy </a:t>
            </a:r>
            <a:r>
              <a:rPr lang="en-US" sz="2400" dirty="0" err="1"/>
              <a:t>Disch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73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Chuck Knoblauch 2B 1991 - 2002</a:t>
            </a:r>
            <a:br>
              <a:rPr lang="en-US" dirty="0"/>
            </a:br>
            <a:r>
              <a:rPr lang="en-US" dirty="0"/>
              <a:t>  - Minnesota Twins</a:t>
            </a:r>
            <a:br>
              <a:rPr lang="en-US" dirty="0"/>
            </a:br>
            <a:r>
              <a:rPr lang="en-US" dirty="0"/>
              <a:t>  - New York Yankees</a:t>
            </a:r>
            <a:br>
              <a:rPr lang="en-US" dirty="0"/>
            </a:br>
            <a:r>
              <a:rPr lang="en-US" dirty="0"/>
              <a:t>  - Kansas City Royals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5698" y="1845305"/>
            <a:ext cx="3123028" cy="384967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779224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 Rookie of the Year in 1991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Played on the 1991 World Champion Minnesota Twins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2000, he developed “Steve Sax Disease” and spent the rest of his career primarily as DH and OF</a:t>
            </a:r>
          </a:p>
        </p:txBody>
      </p:sp>
    </p:spTree>
    <p:extLst>
      <p:ext uri="{BB962C8B-B14F-4D97-AF65-F5344CB8AC3E}">
        <p14:creationId xmlns:p14="http://schemas.microsoft.com/office/powerpoint/2010/main" val="379618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Pinky Higgins 3B 1930 - 1946</a:t>
            </a:r>
            <a:br>
              <a:rPr lang="en-US" dirty="0"/>
            </a:br>
            <a:r>
              <a:rPr lang="en-US" dirty="0"/>
              <a:t>  - Philadelphia Athletics</a:t>
            </a:r>
            <a:br>
              <a:rPr lang="en-US" dirty="0"/>
            </a:br>
            <a:r>
              <a:rPr lang="en-US" dirty="0"/>
              <a:t>  - Boston Red Sox</a:t>
            </a:r>
            <a:br>
              <a:rPr lang="en-US" dirty="0"/>
            </a:br>
            <a:r>
              <a:rPr lang="en-US" dirty="0"/>
              <a:t>  - Detroit Tigers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1792" y="1616766"/>
            <a:ext cx="3730320" cy="445422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major league record by getting 12 hits in a 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 Manager of the Year (1958) in his first year as manager of the Red Sox</a:t>
            </a:r>
          </a:p>
        </p:txBody>
      </p:sp>
    </p:spTree>
    <p:extLst>
      <p:ext uri="{BB962C8B-B14F-4D97-AF65-F5344CB8AC3E}">
        <p14:creationId xmlns:p14="http://schemas.microsoft.com/office/powerpoint/2010/main" val="42212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Ernie </a:t>
            </a:r>
            <a:r>
              <a:rPr lang="en-US" dirty="0" err="1"/>
              <a:t>Koy</a:t>
            </a:r>
            <a:r>
              <a:rPr lang="en-US" dirty="0"/>
              <a:t> Sr. OF 1938 - 1942</a:t>
            </a:r>
            <a:br>
              <a:rPr lang="en-US" dirty="0"/>
            </a:br>
            <a:r>
              <a:rPr lang="en-US" dirty="0"/>
              <a:t>  - Brooklyn Dodgers</a:t>
            </a:r>
            <a:br>
              <a:rPr lang="en-US" dirty="0"/>
            </a:br>
            <a:r>
              <a:rPr lang="en-US" dirty="0"/>
              <a:t>  - St. Louis Cardinals</a:t>
            </a:r>
            <a:br>
              <a:rPr lang="en-US" dirty="0"/>
            </a:br>
            <a:r>
              <a:rPr lang="en-US" dirty="0"/>
              <a:t>  - Cincinnati and Philadelphia Phillies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4910" y="1447800"/>
            <a:ext cx="3182124" cy="462319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Hit a home run in his first major league at bat for Brooklyn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Traded to Cardinals in 1940 for “Coonskin” Davis and “Ducky” </a:t>
            </a:r>
            <a:r>
              <a:rPr lang="en-US" sz="2400" dirty="0" err="1"/>
              <a:t>Medwick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sons played in NFL and for NCAA Football Champions at Texas (‘63 and ‘67)</a:t>
            </a:r>
          </a:p>
        </p:txBody>
      </p:sp>
    </p:spTree>
    <p:extLst>
      <p:ext uri="{BB962C8B-B14F-4D97-AF65-F5344CB8AC3E}">
        <p14:creationId xmlns:p14="http://schemas.microsoft.com/office/powerpoint/2010/main" val="161629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 err="1"/>
              <a:t>Tex</a:t>
            </a:r>
            <a:r>
              <a:rPr lang="en-US" dirty="0"/>
              <a:t> Hughson P 1941 - 1949</a:t>
            </a:r>
            <a:br>
              <a:rPr lang="en-US" dirty="0"/>
            </a:br>
            <a:r>
              <a:rPr lang="en-US" dirty="0"/>
              <a:t>  - Boston Red Sox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4909" y="1547446"/>
            <a:ext cx="3393139" cy="420077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1942, he led AL in wins, strikeouts, complete games and innings pitched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 All Star 1942 – 1944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Kyle, Texas</a:t>
            </a:r>
          </a:p>
        </p:txBody>
      </p:sp>
    </p:spTree>
    <p:extLst>
      <p:ext uri="{BB962C8B-B14F-4D97-AF65-F5344CB8AC3E}">
        <p14:creationId xmlns:p14="http://schemas.microsoft.com/office/powerpoint/2010/main" val="364531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Grady Hatton INF 1946 - 1960</a:t>
            </a:r>
            <a:br>
              <a:rPr lang="en-US" dirty="0"/>
            </a:br>
            <a:r>
              <a:rPr lang="en-US" dirty="0"/>
              <a:t>  - Cincinnati</a:t>
            </a:r>
            <a:br>
              <a:rPr lang="en-US" dirty="0"/>
            </a:br>
            <a:r>
              <a:rPr lang="en-US" dirty="0"/>
              <a:t>  - Chicago White Sox</a:t>
            </a:r>
            <a:br>
              <a:rPr lang="en-US" dirty="0"/>
            </a:br>
            <a:r>
              <a:rPr lang="en-US" dirty="0"/>
              <a:t>  - Red Sox, Cardinals, Orioles, Cubs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4909" y="1575178"/>
            <a:ext cx="3393139" cy="41453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Director of Player Personnel for the Houston Colt 45s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Managed Houston Astros 1966 - 1968</a:t>
            </a:r>
          </a:p>
        </p:txBody>
      </p:sp>
    </p:spTree>
    <p:extLst>
      <p:ext uri="{BB962C8B-B14F-4D97-AF65-F5344CB8AC3E}">
        <p14:creationId xmlns:p14="http://schemas.microsoft.com/office/powerpoint/2010/main" val="379650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Murray Wall P 1950 - 1959</a:t>
            </a:r>
            <a:br>
              <a:rPr lang="en-US" dirty="0"/>
            </a:br>
            <a:r>
              <a:rPr lang="en-US" dirty="0"/>
              <a:t>  - Boston Braves</a:t>
            </a:r>
            <a:br>
              <a:rPr lang="en-US" dirty="0"/>
            </a:br>
            <a:r>
              <a:rPr lang="en-US" dirty="0"/>
              <a:t>  - Boston Red Sox</a:t>
            </a:r>
            <a:br>
              <a:rPr lang="en-US" dirty="0"/>
            </a:br>
            <a:r>
              <a:rPr lang="en-US" dirty="0"/>
              <a:t>  - Washington Senators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0047" y="1575178"/>
            <a:ext cx="3362863" cy="41453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Pitched for University of Texas National Championship teams in 1949 and 1950</a:t>
            </a:r>
          </a:p>
        </p:txBody>
      </p:sp>
    </p:spTree>
    <p:extLst>
      <p:ext uri="{BB962C8B-B14F-4D97-AF65-F5344CB8AC3E}">
        <p14:creationId xmlns:p14="http://schemas.microsoft.com/office/powerpoint/2010/main" val="370546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Ransom “Randy” Jackson INF 1950 - 1960</a:t>
            </a:r>
            <a:br>
              <a:rPr lang="en-US" dirty="0"/>
            </a:br>
            <a:r>
              <a:rPr lang="en-US" dirty="0"/>
              <a:t>  - Brooklyn Dodgers</a:t>
            </a:r>
            <a:br>
              <a:rPr lang="en-US" dirty="0"/>
            </a:br>
            <a:r>
              <a:rPr lang="en-US" dirty="0"/>
              <a:t>  - Boston Red Sox</a:t>
            </a:r>
            <a:br>
              <a:rPr lang="en-US" dirty="0"/>
            </a:br>
            <a:r>
              <a:rPr lang="en-US" dirty="0"/>
              <a:t>  - Washington Senators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1208" y="1575178"/>
            <a:ext cx="3260541" cy="41453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Hit the last home run ever hit by a Brooklyn Dodger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Played in consecutive Cotton Bowls for TCU and UT (also played at Arkansas)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Nicknamed “Handsome Ransom”</a:t>
            </a:r>
          </a:p>
        </p:txBody>
      </p:sp>
    </p:spTree>
    <p:extLst>
      <p:ext uri="{BB962C8B-B14F-4D97-AF65-F5344CB8AC3E}">
        <p14:creationId xmlns:p14="http://schemas.microsoft.com/office/powerpoint/2010/main" val="250351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6292768" cy="1447800"/>
          </a:xfrm>
        </p:spPr>
        <p:txBody>
          <a:bodyPr/>
          <a:lstStyle/>
          <a:p>
            <a:r>
              <a:rPr lang="en-US" dirty="0"/>
              <a:t>Burt Hooton P 1971 - 1985</a:t>
            </a:r>
            <a:br>
              <a:rPr lang="en-US" dirty="0"/>
            </a:br>
            <a:r>
              <a:rPr lang="en-US" dirty="0"/>
              <a:t>  - Chicago Cubs</a:t>
            </a:r>
            <a:br>
              <a:rPr lang="en-US" dirty="0"/>
            </a:br>
            <a:r>
              <a:rPr lang="en-US" dirty="0"/>
              <a:t>  - Los Angeles Dodgers</a:t>
            </a:r>
            <a:br>
              <a:rPr lang="en-US" dirty="0"/>
            </a:br>
            <a:r>
              <a:rPr lang="en-US" dirty="0"/>
              <a:t>  - Texas Rangers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1208" y="1593693"/>
            <a:ext cx="3260541" cy="410828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6438542" cy="28955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Nicknamed “Happy”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Threw a no-hitter in his 4</a:t>
            </a:r>
            <a:r>
              <a:rPr lang="en-US" sz="2400" baseline="30000" dirty="0"/>
              <a:t>th</a:t>
            </a:r>
            <a:r>
              <a:rPr lang="en-US" sz="2400" dirty="0"/>
              <a:t> major league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Three time All American at UT; in College Baseball Hall of Fame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Had lowest career ERA in UT history – 1.14</a:t>
            </a:r>
          </a:p>
        </p:txBody>
      </p:sp>
    </p:spTree>
    <p:extLst>
      <p:ext uri="{BB962C8B-B14F-4D97-AF65-F5344CB8AC3E}">
        <p14:creationId xmlns:p14="http://schemas.microsoft.com/office/powerpoint/2010/main" val="1887195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862</Words>
  <Application>Microsoft Office PowerPoint</Application>
  <PresentationFormat>Widescreen</PresentationFormat>
  <Paragraphs>93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</vt:lpstr>
      <vt:lpstr>Major League Players from the University of Texas</vt:lpstr>
      <vt:lpstr>Bibb Falk OF 1920 – 1931   - Chicago White Sox   - Cleveland Indians </vt:lpstr>
      <vt:lpstr>Pinky Higgins 3B 1930 - 1946   - Philadelphia Athletics   - Boston Red Sox   - Detroit Tigers</vt:lpstr>
      <vt:lpstr>Ernie Koy Sr. OF 1938 - 1942   - Brooklyn Dodgers   - St. Louis Cardinals   - Cincinnati and Philadelphia Phillies</vt:lpstr>
      <vt:lpstr>Tex Hughson P 1941 - 1949   - Boston Red Sox  </vt:lpstr>
      <vt:lpstr>Grady Hatton INF 1946 - 1960   - Cincinnati   - Chicago White Sox   - Red Sox, Cardinals, Orioles, Cubs</vt:lpstr>
      <vt:lpstr>Murray Wall P 1950 - 1959   - Boston Braves   - Boston Red Sox   - Washington Senators </vt:lpstr>
      <vt:lpstr>Ransom “Randy” Jackson INF 1950 - 1960   - Brooklyn Dodgers   - Boston Red Sox   - Washington Senators</vt:lpstr>
      <vt:lpstr>Burt Hooton P 1971 - 1985   - Chicago Cubs   - Los Angeles Dodgers   - Texas Rangers</vt:lpstr>
      <vt:lpstr>Keith Moreland OF-C-3B 1978 - 1989   - Philadelphia Phillies   - Chicago Cubs   - Padres, Tigers and Orioles</vt:lpstr>
      <vt:lpstr>Ron Gardenhire INF 1981 - 1985   - New York Mets  </vt:lpstr>
      <vt:lpstr>Calvin Schiraldi P 1984 - 1991   - New York Mets   - Boston Red Sox   - Cubs, Padres and Rangers</vt:lpstr>
      <vt:lpstr>Roger Clemens P 1984 - 2007   - Boston Red Sox   - Toronto Bluejays   - Yankees and Astros</vt:lpstr>
      <vt:lpstr>Others of Note:   - Spike Owen   - Greg Swindell   - ?????</vt:lpstr>
      <vt:lpstr>Major League Players from  Texas A&amp;M </vt:lpstr>
      <vt:lpstr>Wally Moon OF 1954 - 1965   - St. Louis Cardinals   - Los Angeles Dodgers   </vt:lpstr>
      <vt:lpstr>Ray Katt C 1952 - 1959   - New York Giants   - St. Louis Cardinals   </vt:lpstr>
      <vt:lpstr>Roy McMillan SS 1951 - 1966   - Cincinnati Redlegs   - Milwaukee Braves   - New York Mets</vt:lpstr>
      <vt:lpstr>Davey Johnson 2B 1965 - 1978   - Baltimore Orioles   - Atlanta Braves   - Phillies and Cubs</vt:lpstr>
      <vt:lpstr>Chuck Knoblauch 2B 1991 - 2002   - Minnesota Twins   - New York Yankees   - Kansas City Royals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League Players from Texas</dc:title>
  <dc:creator>Jim Kenton</dc:creator>
  <cp:lastModifiedBy>Monte Cely</cp:lastModifiedBy>
  <cp:revision>33</cp:revision>
  <dcterms:created xsi:type="dcterms:W3CDTF">2016-06-05T11:10:05Z</dcterms:created>
  <dcterms:modified xsi:type="dcterms:W3CDTF">2016-07-12T21:38:07Z</dcterms:modified>
</cp:coreProperties>
</file>