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57" r:id="rId3"/>
    <p:sldId id="279" r:id="rId4"/>
    <p:sldId id="293" r:id="rId5"/>
    <p:sldId id="280" r:id="rId6"/>
    <p:sldId id="281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7" r:id="rId17"/>
    <p:sldId id="308" r:id="rId18"/>
    <p:sldId id="305" r:id="rId19"/>
    <p:sldId id="306" r:id="rId20"/>
    <p:sldId id="303" r:id="rId21"/>
    <p:sldId id="304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660"/>
  </p:normalViewPr>
  <p:slideViewPr>
    <p:cSldViewPr>
      <p:cViewPr varScale="1">
        <p:scale>
          <a:sx n="68" d="100"/>
          <a:sy n="68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7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3434" y="-152400"/>
            <a:ext cx="10203766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Baseball Memorabilia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What might be in your attic!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62001"/>
            <a:ext cx="3962399" cy="4952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Lou Boudreau (HOF) Autographed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$21.00 in 2005</a:t>
            </a:r>
          </a:p>
        </p:txBody>
      </p:sp>
    </p:spTree>
    <p:extLst>
      <p:ext uri="{BB962C8B-B14F-4D97-AF65-F5344CB8AC3E}">
        <p14:creationId xmlns:p14="http://schemas.microsoft.com/office/powerpoint/2010/main" val="37695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13" y="762001"/>
            <a:ext cx="2634573" cy="4952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Ticket Stub from Dodgers – Giants Playoff Game 1951</a:t>
            </a:r>
          </a:p>
        </p:txBody>
      </p:sp>
    </p:spTree>
    <p:extLst>
      <p:ext uri="{BB962C8B-B14F-4D97-AF65-F5344CB8AC3E}">
        <p14:creationId xmlns:p14="http://schemas.microsoft.com/office/powerpoint/2010/main" val="410141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13" y="762001"/>
            <a:ext cx="2634573" cy="4952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Ticket Stub from Dodgers – Giants Playoff Game 1951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$358.51 in 2015</a:t>
            </a:r>
          </a:p>
        </p:txBody>
      </p:sp>
    </p:spTree>
    <p:extLst>
      <p:ext uri="{BB962C8B-B14F-4D97-AF65-F5344CB8AC3E}">
        <p14:creationId xmlns:p14="http://schemas.microsoft.com/office/powerpoint/2010/main" val="35563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660975"/>
            <a:ext cx="3703712" cy="5054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1963 Topps Mickey Mantle - Mint</a:t>
            </a:r>
          </a:p>
        </p:txBody>
      </p:sp>
    </p:spTree>
    <p:extLst>
      <p:ext uri="{BB962C8B-B14F-4D97-AF65-F5344CB8AC3E}">
        <p14:creationId xmlns:p14="http://schemas.microsoft.com/office/powerpoint/2010/main" val="2521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709040"/>
            <a:ext cx="3703712" cy="5054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1963 Topps Mickey Mantle - Mint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$5,975.00 in 2014</a:t>
            </a:r>
          </a:p>
        </p:txBody>
      </p:sp>
    </p:spTree>
    <p:extLst>
      <p:ext uri="{BB962C8B-B14F-4D97-AF65-F5344CB8AC3E}">
        <p14:creationId xmlns:p14="http://schemas.microsoft.com/office/powerpoint/2010/main" val="71195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69342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Charles Conlon Archives – 7,462 Original Negatives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Conlon was baseball’s most famous photographer 1904 - 1942</a:t>
            </a:r>
          </a:p>
        </p:txBody>
      </p:sp>
    </p:spTree>
    <p:extLst>
      <p:ext uri="{BB962C8B-B14F-4D97-AF65-F5344CB8AC3E}">
        <p14:creationId xmlns:p14="http://schemas.microsoft.com/office/powerpoint/2010/main" val="1022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62000"/>
            <a:ext cx="69342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Charles Conlon Archives – 7,462 Original Negatives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$1,792,000.00 in 2016</a:t>
            </a:r>
          </a:p>
        </p:txBody>
      </p:sp>
    </p:spTree>
    <p:extLst>
      <p:ext uri="{BB962C8B-B14F-4D97-AF65-F5344CB8AC3E}">
        <p14:creationId xmlns:p14="http://schemas.microsoft.com/office/powerpoint/2010/main" val="2962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60975"/>
            <a:ext cx="4648200" cy="4825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Carl Hubbell (HOF) Game Worn Cap 1933</a:t>
            </a:r>
          </a:p>
        </p:txBody>
      </p:sp>
    </p:spTree>
    <p:extLst>
      <p:ext uri="{BB962C8B-B14F-4D97-AF65-F5344CB8AC3E}">
        <p14:creationId xmlns:p14="http://schemas.microsoft.com/office/powerpoint/2010/main" val="153860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60975"/>
            <a:ext cx="4648200" cy="4825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Carl Hubbell (HOF) Game Worn Cap 1933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$40,331.25 in 2014</a:t>
            </a:r>
          </a:p>
        </p:txBody>
      </p:sp>
    </p:spTree>
    <p:extLst>
      <p:ext uri="{BB962C8B-B14F-4D97-AF65-F5344CB8AC3E}">
        <p14:creationId xmlns:p14="http://schemas.microsoft.com/office/powerpoint/2010/main" val="173636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70104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1968 Topps Nolan Ryan Rookie Card - Mint</a:t>
            </a:r>
          </a:p>
        </p:txBody>
      </p:sp>
    </p:spTree>
    <p:extLst>
      <p:ext uri="{BB962C8B-B14F-4D97-AF65-F5344CB8AC3E}">
        <p14:creationId xmlns:p14="http://schemas.microsoft.com/office/powerpoint/2010/main" val="300472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8001000" cy="4648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286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Baseball Cards and other Hidden Treasures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43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Baseball cards used to cost $0.05 a pack. Today?</a:t>
            </a:r>
          </a:p>
        </p:txBody>
      </p:sp>
    </p:spTree>
    <p:extLst>
      <p:ext uri="{BB962C8B-B14F-4D97-AF65-F5344CB8AC3E}">
        <p14:creationId xmlns:p14="http://schemas.microsoft.com/office/powerpoint/2010/main" val="389262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914400"/>
            <a:ext cx="70104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1968 Topps Nolan Ryan Rookie Card - Mint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$612,359.03 in 2016</a:t>
            </a:r>
          </a:p>
        </p:txBody>
      </p:sp>
    </p:spTree>
    <p:extLst>
      <p:ext uri="{BB962C8B-B14F-4D97-AF65-F5344CB8AC3E}">
        <p14:creationId xmlns:p14="http://schemas.microsoft.com/office/powerpoint/2010/main" val="172438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04672"/>
            <a:ext cx="6934200" cy="4715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Stan Musial Game Worn Shoes (early 1960’s)</a:t>
            </a:r>
          </a:p>
        </p:txBody>
      </p:sp>
    </p:spTree>
    <p:extLst>
      <p:ext uri="{BB962C8B-B14F-4D97-AF65-F5344CB8AC3E}">
        <p14:creationId xmlns:p14="http://schemas.microsoft.com/office/powerpoint/2010/main" val="162590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804672"/>
            <a:ext cx="6934200" cy="47152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Stan Musial Game Worn Shoes (early 1960’s)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$6,274.95 in 2013</a:t>
            </a:r>
          </a:p>
        </p:txBody>
      </p:sp>
    </p:spTree>
    <p:extLst>
      <p:ext uri="{BB962C8B-B14F-4D97-AF65-F5344CB8AC3E}">
        <p14:creationId xmlns:p14="http://schemas.microsoft.com/office/powerpoint/2010/main" val="24166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60975"/>
            <a:ext cx="4800600" cy="5206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Babe Ruth 1923 World Championship Watch</a:t>
            </a:r>
          </a:p>
        </p:txBody>
      </p:sp>
    </p:spTree>
    <p:extLst>
      <p:ext uri="{BB962C8B-B14F-4D97-AF65-F5344CB8AC3E}">
        <p14:creationId xmlns:p14="http://schemas.microsoft.com/office/powerpoint/2010/main" val="41189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60975"/>
            <a:ext cx="4800600" cy="5206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Babe Ruth 1923 World Championship Watch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$717,000.00 in 2014</a:t>
            </a:r>
          </a:p>
        </p:txBody>
      </p:sp>
    </p:spTree>
    <p:extLst>
      <p:ext uri="{BB962C8B-B14F-4D97-AF65-F5344CB8AC3E}">
        <p14:creationId xmlns:p14="http://schemas.microsoft.com/office/powerpoint/2010/main" val="30493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118110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“Shoeless” Joe Jackson Game Used Bat – Rookie Year (1911)</a:t>
            </a:r>
          </a:p>
        </p:txBody>
      </p:sp>
    </p:spTree>
    <p:extLst>
      <p:ext uri="{BB962C8B-B14F-4D97-AF65-F5344CB8AC3E}">
        <p14:creationId xmlns:p14="http://schemas.microsoft.com/office/powerpoint/2010/main" val="8824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11811000" cy="99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“Shoeless” Joe Jackson Game Used Bat – Rookie Year (1911)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$956,000.00 in 2014</a:t>
            </a:r>
          </a:p>
        </p:txBody>
      </p:sp>
    </p:spTree>
    <p:extLst>
      <p:ext uri="{BB962C8B-B14F-4D97-AF65-F5344CB8AC3E}">
        <p14:creationId xmlns:p14="http://schemas.microsoft.com/office/powerpoint/2010/main" val="34717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88" y="709040"/>
            <a:ext cx="3929511" cy="5054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Mickey Mantle 1952 Topps (Rookie) – Near Mint/Mint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65309"/>
            <a:ext cx="3700593" cy="49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688" y="709040"/>
            <a:ext cx="3929511" cy="5054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Mickey Mantle 1952 Topps (Rookie) – Near Mint/Mint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$525,800.00 in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765309"/>
            <a:ext cx="3700593" cy="49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3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69" y="660975"/>
            <a:ext cx="3944261" cy="5206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Sandy Koufax Game Worn Jersey 1955 (Rookie)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$573,000.00 in 2015</a:t>
            </a:r>
          </a:p>
        </p:txBody>
      </p:sp>
    </p:spTree>
    <p:extLst>
      <p:ext uri="{BB962C8B-B14F-4D97-AF65-F5344CB8AC3E}">
        <p14:creationId xmlns:p14="http://schemas.microsoft.com/office/powerpoint/2010/main" val="10221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5181600" cy="49564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11052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They could be worth $100’s or $1000’s unless…….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838200"/>
            <a:ext cx="5108904" cy="49564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867400"/>
            <a:ext cx="11052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will find out later what a Mantle rookie card (above) is worth!</a:t>
            </a:r>
          </a:p>
        </p:txBody>
      </p:sp>
    </p:spTree>
    <p:extLst>
      <p:ext uri="{BB962C8B-B14F-4D97-AF65-F5344CB8AC3E}">
        <p14:creationId xmlns:p14="http://schemas.microsoft.com/office/powerpoint/2010/main" val="20212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38200"/>
            <a:ext cx="6857999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Roger Maris Glove (1960’s)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$16,730.00 in 2014</a:t>
            </a:r>
          </a:p>
        </p:txBody>
      </p:sp>
    </p:spTree>
    <p:extLst>
      <p:ext uri="{BB962C8B-B14F-4D97-AF65-F5344CB8AC3E}">
        <p14:creationId xmlns:p14="http://schemas.microsoft.com/office/powerpoint/2010/main" val="348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000"/>
            <a:ext cx="5334001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Babe Ruth – Lou Gehrig Autographed Baseball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$38,837.00 in 2014</a:t>
            </a:r>
          </a:p>
        </p:txBody>
      </p:sp>
    </p:spTree>
    <p:extLst>
      <p:ext uri="{BB962C8B-B14F-4D97-AF65-F5344CB8AC3E}">
        <p14:creationId xmlns:p14="http://schemas.microsoft.com/office/powerpoint/2010/main" val="2104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197" y="762000"/>
            <a:ext cx="3551207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Pete Rose Topps 1963 (Rookie) - Mint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$717,000.00 in 2016</a:t>
            </a:r>
          </a:p>
        </p:txBody>
      </p:sp>
    </p:spTree>
    <p:extLst>
      <p:ext uri="{BB962C8B-B14F-4D97-AF65-F5344CB8AC3E}">
        <p14:creationId xmlns:p14="http://schemas.microsoft.com/office/powerpoint/2010/main" val="115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Baseball Memorabilia Market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4400"/>
            <a:ext cx="3115628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914400"/>
            <a:ext cx="3170195" cy="4343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914400"/>
            <a:ext cx="3886200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5486400"/>
            <a:ext cx="1196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There is a huge demand for old cards, programs, autographs, etc. </a:t>
            </a:r>
          </a:p>
        </p:txBody>
      </p:sp>
    </p:spTree>
    <p:extLst>
      <p:ext uri="{BB962C8B-B14F-4D97-AF65-F5344CB8AC3E}">
        <p14:creationId xmlns:p14="http://schemas.microsoft.com/office/powerpoint/2010/main" val="114253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000"/>
            <a:ext cx="54864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76200"/>
            <a:ext cx="1066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First up for bid – a Rosie O’Donnell Signed Baseball</a:t>
            </a:r>
          </a:p>
        </p:txBody>
      </p:sp>
    </p:spTree>
    <p:extLst>
      <p:ext uri="{BB962C8B-B14F-4D97-AF65-F5344CB8AC3E}">
        <p14:creationId xmlns:p14="http://schemas.microsoft.com/office/powerpoint/2010/main" val="5563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762000"/>
            <a:ext cx="55626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Rosie O’Donnell Signed Baseball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$11.95 in 2007</a:t>
            </a:r>
          </a:p>
        </p:txBody>
      </p:sp>
    </p:spTree>
    <p:extLst>
      <p:ext uri="{BB962C8B-B14F-4D97-AF65-F5344CB8AC3E}">
        <p14:creationId xmlns:p14="http://schemas.microsoft.com/office/powerpoint/2010/main" val="19553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9600"/>
            <a:ext cx="3962399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Clay Dalrymple 1961 Card - Mint</a:t>
            </a:r>
          </a:p>
        </p:txBody>
      </p:sp>
    </p:spTree>
    <p:extLst>
      <p:ext uri="{BB962C8B-B14F-4D97-AF65-F5344CB8AC3E}">
        <p14:creationId xmlns:p14="http://schemas.microsoft.com/office/powerpoint/2010/main" val="26301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09600"/>
            <a:ext cx="3962399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Clay Dalrymple 1961 Card - Mint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8674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Sold for $64.53 in 2005</a:t>
            </a:r>
          </a:p>
        </p:txBody>
      </p:sp>
    </p:spTree>
    <p:extLst>
      <p:ext uri="{BB962C8B-B14F-4D97-AF65-F5344CB8AC3E}">
        <p14:creationId xmlns:p14="http://schemas.microsoft.com/office/powerpoint/2010/main" val="273185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62001"/>
            <a:ext cx="3962399" cy="4952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Lou Boudreau (HOF) Autographed Picture</a:t>
            </a:r>
          </a:p>
        </p:txBody>
      </p:sp>
    </p:spTree>
    <p:extLst>
      <p:ext uri="{BB962C8B-B14F-4D97-AF65-F5344CB8AC3E}">
        <p14:creationId xmlns:p14="http://schemas.microsoft.com/office/powerpoint/2010/main" val="23743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409</Words>
  <Application>Microsoft Office PowerPoint</Application>
  <PresentationFormat>Widescreen</PresentationFormat>
  <Paragraphs>54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Franklin Gothic Medium</vt:lpstr>
      <vt:lpstr>Impact</vt:lpstr>
      <vt:lpstr>Basketball 16x9</vt:lpstr>
      <vt:lpstr>Baseball Memorabilia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2016-12-25T02:15:51Z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