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2"/>
  </p:notesMasterIdLst>
  <p:handoutMasterIdLst>
    <p:handoutMasterId r:id="rId23"/>
  </p:handoutMasterIdLst>
  <p:sldIdLst>
    <p:sldId id="257" r:id="rId3"/>
    <p:sldId id="260" r:id="rId4"/>
    <p:sldId id="286" r:id="rId5"/>
    <p:sldId id="302" r:id="rId6"/>
    <p:sldId id="295" r:id="rId7"/>
    <p:sldId id="287" r:id="rId8"/>
    <p:sldId id="288" r:id="rId9"/>
    <p:sldId id="289" r:id="rId10"/>
    <p:sldId id="297" r:id="rId11"/>
    <p:sldId id="290" r:id="rId12"/>
    <p:sldId id="299" r:id="rId13"/>
    <p:sldId id="291" r:id="rId14"/>
    <p:sldId id="292" r:id="rId15"/>
    <p:sldId id="293" r:id="rId16"/>
    <p:sldId id="296" r:id="rId17"/>
    <p:sldId id="294" r:id="rId18"/>
    <p:sldId id="298" r:id="rId19"/>
    <p:sldId id="301" r:id="rId20"/>
    <p:sldId id="30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69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E8356-FFDA-4E74-B804-79023C7DD259}" type="datetimeFigureOut">
              <a:rPr lang="en-US" smtClean="0"/>
              <a:t>12/28/2016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B32D8-F2D2-4D01-80A9-88F3B128AE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847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DDCE7-616C-4285-A468-7301F171BC93}" type="datetimeFigureOut">
              <a:rPr lang="en-US" smtClean="0"/>
              <a:t>12/28/2016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1D8F7-2BDD-4C56-98AF-2E212EF349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619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8800" y="304801"/>
            <a:ext cx="5486400" cy="2514599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2895600"/>
            <a:ext cx="5486400" cy="9144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53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51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365125"/>
            <a:ext cx="1828800" cy="5654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65125"/>
            <a:ext cx="8001000" cy="5654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37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00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450" y="1676401"/>
            <a:ext cx="10058400" cy="175260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450" y="3581400"/>
            <a:ext cx="10058400" cy="1143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6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76401"/>
            <a:ext cx="4846320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676401"/>
            <a:ext cx="4846320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12/28/2016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2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81163"/>
            <a:ext cx="4846320" cy="823912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05075"/>
            <a:ext cx="4846320" cy="3514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681163"/>
            <a:ext cx="4846320" cy="823912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505075"/>
            <a:ext cx="4846320" cy="3514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12/28/2016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42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12/28/2016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93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12/28/2016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20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7467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6172200" cy="51816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2" y="3124200"/>
            <a:ext cx="3657600" cy="2895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959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39000" y="0"/>
            <a:ext cx="228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1" y="3124200"/>
            <a:ext cx="3657600" cy="2895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7239000" cy="6858000"/>
          </a:xfrm>
          <a:solidFill>
            <a:schemeClr val="bg1"/>
          </a:solidFill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4411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76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34400" y="6392562"/>
            <a:ext cx="12954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2EC29-B8C5-4C7A-B6DA-418494D5CB21}" type="datetimeFigureOut">
              <a:rPr lang="en-US" smtClean="0"/>
              <a:pPr/>
              <a:t>12/28/2016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0918" y="6392562"/>
            <a:ext cx="7082481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92562"/>
            <a:ext cx="10668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43838-BFF5-400C-B067-3DF4A5F395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209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0"/>
            <a:ext cx="12191999" cy="7086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1"/>
            <a:ext cx="10591800" cy="251459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dirty="0"/>
              <a:t>Baseball Scenes that you’ll probably never see this again!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4038600"/>
            <a:ext cx="7467600" cy="1524000"/>
          </a:xfrm>
        </p:spPr>
        <p:txBody>
          <a:bodyPr>
            <a:noAutofit/>
          </a:bodyPr>
          <a:lstStyle/>
          <a:p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0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291297"/>
            <a:ext cx="7391400" cy="510950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19401" y="304800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Pitchers Warming up on the Field</a:t>
            </a:r>
          </a:p>
        </p:txBody>
      </p:sp>
    </p:spTree>
    <p:extLst>
      <p:ext uri="{BB962C8B-B14F-4D97-AF65-F5344CB8AC3E}">
        <p14:creationId xmlns:p14="http://schemas.microsoft.com/office/powerpoint/2010/main" val="231494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291297"/>
            <a:ext cx="4953000" cy="510950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19401" y="304800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Spitball Pitchers</a:t>
            </a:r>
          </a:p>
        </p:txBody>
      </p:sp>
    </p:spTree>
    <p:extLst>
      <p:ext uri="{BB962C8B-B14F-4D97-AF65-F5344CB8AC3E}">
        <p14:creationId xmlns:p14="http://schemas.microsoft.com/office/powerpoint/2010/main" val="22572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447800"/>
            <a:ext cx="4953000" cy="4648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47800"/>
            <a:ext cx="4965822" cy="44856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5410200"/>
            <a:ext cx="1089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228600"/>
            <a:ext cx="106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Gloves without Laces</a:t>
            </a:r>
          </a:p>
        </p:txBody>
      </p:sp>
    </p:spTree>
    <p:extLst>
      <p:ext uri="{BB962C8B-B14F-4D97-AF65-F5344CB8AC3E}">
        <p14:creationId xmlns:p14="http://schemas.microsoft.com/office/powerpoint/2010/main" val="277220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088" y="990600"/>
            <a:ext cx="5620425" cy="4953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19401" y="304800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Superstars Signing Autographs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9800" y="60960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great Willie Mays</a:t>
            </a:r>
          </a:p>
        </p:txBody>
      </p:sp>
    </p:spTree>
    <p:extLst>
      <p:ext uri="{BB962C8B-B14F-4D97-AF65-F5344CB8AC3E}">
        <p14:creationId xmlns:p14="http://schemas.microsoft.com/office/powerpoint/2010/main" val="31545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762000"/>
            <a:ext cx="8153400" cy="4648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19401" y="152400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A .400 Hitter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410200"/>
            <a:ext cx="10591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Ted Williams hit .406 in 1941 – the last batter to hit over .400. In 1946, Indians manager Lou Boudreau was the first manager to use the “Ted Williams’ Shift”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0945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575" y="762000"/>
            <a:ext cx="5810250" cy="4648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19401" y="152400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Two Consecutive No-Hitters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410200"/>
            <a:ext cx="10591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Johnny Vander Meer, of the Cincinnati Reds, pitched no-hitters in two consecutive games. The second was during the first night game in the history of </a:t>
            </a:r>
            <a:r>
              <a:rPr lang="en-US" sz="2800" dirty="0" err="1"/>
              <a:t>Ebbet’s</a:t>
            </a:r>
            <a:r>
              <a:rPr lang="en-US" sz="2800" dirty="0"/>
              <a:t> Field (1938).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599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146" y="1066800"/>
            <a:ext cx="5134707" cy="5562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19401" y="304800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Barnstorming Tours</a:t>
            </a:r>
          </a:p>
        </p:txBody>
      </p:sp>
    </p:spTree>
    <p:extLst>
      <p:ext uri="{BB962C8B-B14F-4D97-AF65-F5344CB8AC3E}">
        <p14:creationId xmlns:p14="http://schemas.microsoft.com/office/powerpoint/2010/main" val="73849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745" y="1066800"/>
            <a:ext cx="7509510" cy="5562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19401" y="304800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Sandlot Baseball</a:t>
            </a:r>
          </a:p>
        </p:txBody>
      </p:sp>
    </p:spTree>
    <p:extLst>
      <p:ext uri="{BB962C8B-B14F-4D97-AF65-F5344CB8AC3E}">
        <p14:creationId xmlns:p14="http://schemas.microsoft.com/office/powerpoint/2010/main" val="119343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066800"/>
            <a:ext cx="8001000" cy="5562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19401" y="304800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Town Baseball</a:t>
            </a:r>
          </a:p>
        </p:txBody>
      </p:sp>
    </p:spTree>
    <p:extLst>
      <p:ext uri="{BB962C8B-B14F-4D97-AF65-F5344CB8AC3E}">
        <p14:creationId xmlns:p14="http://schemas.microsoft.com/office/powerpoint/2010/main" val="357101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990600"/>
            <a:ext cx="8458200" cy="5105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19401" y="304800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Semi-Pro Baseball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6197025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Hartford CT September 30, 1945</a:t>
            </a:r>
          </a:p>
        </p:txBody>
      </p:sp>
    </p:spTree>
    <p:extLst>
      <p:ext uri="{BB962C8B-B14F-4D97-AF65-F5344CB8AC3E}">
        <p14:creationId xmlns:p14="http://schemas.microsoft.com/office/powerpoint/2010/main" val="355713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99" y="1447800"/>
            <a:ext cx="4800601" cy="3886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47800"/>
            <a:ext cx="5410200" cy="3886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5410200"/>
            <a:ext cx="10896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 </a:t>
            </a:r>
          </a:p>
          <a:p>
            <a:pPr algn="ctr"/>
            <a:r>
              <a:rPr lang="en-US" sz="2400" dirty="0"/>
              <a:t>Before radio and TV, Western Union telegraphs provided play-by-play information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228600"/>
            <a:ext cx="106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Outdoor scoreboards in Downtown</a:t>
            </a:r>
          </a:p>
        </p:txBody>
      </p:sp>
    </p:spTree>
    <p:extLst>
      <p:ext uri="{BB962C8B-B14F-4D97-AF65-F5344CB8AC3E}">
        <p14:creationId xmlns:p14="http://schemas.microsoft.com/office/powerpoint/2010/main" val="249462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1" y="990600"/>
            <a:ext cx="6781800" cy="4953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19401" y="304800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Private Dining Cars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9800" y="60960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Cleveland Indians in 1938</a:t>
            </a:r>
          </a:p>
        </p:txBody>
      </p:sp>
    </p:spTree>
    <p:extLst>
      <p:ext uri="{BB962C8B-B14F-4D97-AF65-F5344CB8AC3E}">
        <p14:creationId xmlns:p14="http://schemas.microsoft.com/office/powerpoint/2010/main" val="151013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798732"/>
            <a:ext cx="8458200" cy="59068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09800" y="152400"/>
            <a:ext cx="8077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Metal Token – Indians 1920 Schedule</a:t>
            </a:r>
          </a:p>
        </p:txBody>
      </p:sp>
    </p:spTree>
    <p:extLst>
      <p:ext uri="{BB962C8B-B14F-4D97-AF65-F5344CB8AC3E}">
        <p14:creationId xmlns:p14="http://schemas.microsoft.com/office/powerpoint/2010/main" val="260861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1" y="1395825"/>
            <a:ext cx="6781800" cy="414254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19401" y="304800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Bats on Field During Game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9800" y="60960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1914 World Series at </a:t>
            </a:r>
            <a:r>
              <a:rPr lang="en-US" sz="3200" dirty="0" err="1"/>
              <a:t>Shibe</a:t>
            </a:r>
            <a:r>
              <a:rPr lang="en-US" sz="3200" dirty="0"/>
              <a:t> Park</a:t>
            </a:r>
          </a:p>
        </p:txBody>
      </p:sp>
    </p:spTree>
    <p:extLst>
      <p:ext uri="{BB962C8B-B14F-4D97-AF65-F5344CB8AC3E}">
        <p14:creationId xmlns:p14="http://schemas.microsoft.com/office/powerpoint/2010/main" val="122297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99" y="1447800"/>
            <a:ext cx="4800601" cy="3809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47800"/>
            <a:ext cx="4648200" cy="3886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5410200"/>
            <a:ext cx="1089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228600"/>
            <a:ext cx="106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Ads covering the Green Monster</a:t>
            </a:r>
          </a:p>
        </p:txBody>
      </p:sp>
    </p:spTree>
    <p:extLst>
      <p:ext uri="{BB962C8B-B14F-4D97-AF65-F5344CB8AC3E}">
        <p14:creationId xmlns:p14="http://schemas.microsoft.com/office/powerpoint/2010/main" val="128363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291297"/>
            <a:ext cx="9525000" cy="533810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19401" y="304800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Gloves on the Field</a:t>
            </a:r>
          </a:p>
        </p:txBody>
      </p:sp>
    </p:spTree>
    <p:extLst>
      <p:ext uri="{BB962C8B-B14F-4D97-AF65-F5344CB8AC3E}">
        <p14:creationId xmlns:p14="http://schemas.microsoft.com/office/powerpoint/2010/main" val="265894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990600"/>
            <a:ext cx="9144000" cy="5638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19401" y="304800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Photographers on the Field</a:t>
            </a:r>
          </a:p>
        </p:txBody>
      </p:sp>
    </p:spTree>
    <p:extLst>
      <p:ext uri="{BB962C8B-B14F-4D97-AF65-F5344CB8AC3E}">
        <p14:creationId xmlns:p14="http://schemas.microsoft.com/office/powerpoint/2010/main" val="117084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099" y="1066800"/>
            <a:ext cx="7416800" cy="5562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304800"/>
            <a:ext cx="975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Monuments on the Field</a:t>
            </a:r>
          </a:p>
        </p:txBody>
      </p:sp>
    </p:spTree>
    <p:extLst>
      <p:ext uri="{BB962C8B-B14F-4D97-AF65-F5344CB8AC3E}">
        <p14:creationId xmlns:p14="http://schemas.microsoft.com/office/powerpoint/2010/main" val="83079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sketball 16x9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ketball_16x9.potx" id="{DCF2C791-EE76-41C3-9BB0-21CE31E0B312}" vid="{AA4094CD-6F6C-4074-B677-74FA5D2823E5}"/>
    </a:ext>
  </a:extLst>
</a:theme>
</file>

<file path=ppt/theme/theme2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6771E9A-D5D0-42D6-AFF0-B7562B94D8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Basketball presentation (widescreen)</Template>
  <TotalTime>0</TotalTime>
  <Words>178</Words>
  <Application>Microsoft Office PowerPoint</Application>
  <PresentationFormat>Widescreen</PresentationFormat>
  <Paragraphs>29</Paragraphs>
  <Slides>19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Franklin Gothic Medium</vt:lpstr>
      <vt:lpstr>Impact</vt:lpstr>
      <vt:lpstr>Basketball 16x9</vt:lpstr>
      <vt:lpstr>Baseball Scenes that you’ll probably never see this again!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2016-08-24T16:00:57Z</dcterms:created>
  <dcterms:modified xsi:type="dcterms:W3CDTF">2016-12-28T17:10:48Z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TC040011739991</vt:lpwstr>
  </property>
</Properties>
</file>