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257" r:id="rId3"/>
    <p:sldId id="325" r:id="rId4"/>
    <p:sldId id="365" r:id="rId5"/>
    <p:sldId id="366" r:id="rId6"/>
    <p:sldId id="347" r:id="rId7"/>
    <p:sldId id="367" r:id="rId8"/>
    <p:sldId id="368" r:id="rId9"/>
    <p:sldId id="331" r:id="rId10"/>
    <p:sldId id="364" r:id="rId11"/>
    <p:sldId id="357" r:id="rId12"/>
    <p:sldId id="345" r:id="rId13"/>
    <p:sldId id="329" r:id="rId14"/>
    <p:sldId id="371" r:id="rId15"/>
    <p:sldId id="374" r:id="rId16"/>
    <p:sldId id="372" r:id="rId17"/>
    <p:sldId id="356" r:id="rId18"/>
    <p:sldId id="358" r:id="rId19"/>
    <p:sldId id="369" r:id="rId20"/>
    <p:sldId id="370" r:id="rId21"/>
    <p:sldId id="352" r:id="rId22"/>
    <p:sldId id="353" r:id="rId23"/>
    <p:sldId id="349" r:id="rId24"/>
    <p:sldId id="355" r:id="rId25"/>
    <p:sldId id="375" r:id="rId26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88" d="100"/>
          <a:sy n="8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29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57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14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27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04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03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55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24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66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68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215 games – note Koufax record of 97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1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23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https://www.bing.com/videos/search?q=don+larsen&amp;&amp;view=detail&amp;mid=03538F18FCA65BA4F4A203538F18FCA65BA4F4A2&amp;FORM=VRDGAR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42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18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37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22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4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74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29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03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54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729"/>
            <a:r>
              <a:rPr lang="en-US" dirty="0"/>
              <a:t>Nolan Ryan also had 11 one-hitters, and 24 no-hitters broken up in the 7</a:t>
            </a:r>
            <a:r>
              <a:rPr lang="en-US" baseline="30000" dirty="0"/>
              <a:t>th</a:t>
            </a:r>
            <a:r>
              <a:rPr lang="en-US" dirty="0"/>
              <a:t> inning or later.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ing.com/videos/search?q=don+larsen&amp;&amp;view=detail&amp;mid=03538F18FCA65BA4F4A203538F18FCA65BA4F4A2&amp;FORM=VRDGA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219200"/>
            <a:ext cx="7010400" cy="2590800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900" dirty="0" smtClean="0"/>
              <a:t>NO-HITTERS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8900" dirty="0" smtClean="0"/>
              <a:t>PERFECT GAMES</a:t>
            </a:r>
            <a:endParaRPr lang="en-US" sz="8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5913" y="5181600"/>
            <a:ext cx="7021287" cy="990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+mj-lt"/>
              </a:rPr>
              <a:t>And One Very Close Call</a:t>
            </a:r>
            <a:endParaRPr lang="en-US" sz="4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7200"/>
            <a:ext cx="6248400" cy="624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84192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King Of The No-Hitters with 7?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8143" y="31242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Who else</a:t>
            </a:r>
            <a:r>
              <a:rPr lang="en-US" sz="4000" dirty="0" smtClean="0"/>
              <a:t>?</a:t>
            </a:r>
            <a:endParaRPr lang="en-US" sz="4000" dirty="0" smtClean="0"/>
          </a:p>
          <a:p>
            <a:endParaRPr lang="en-US" sz="2000" dirty="0" smtClean="0"/>
          </a:p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in 1973</a:t>
            </a:r>
          </a:p>
          <a:p>
            <a:endParaRPr lang="en-US" sz="2800" dirty="0" smtClean="0"/>
          </a:p>
          <a:p>
            <a:r>
              <a:rPr lang="en-US" sz="2800" dirty="0" smtClean="0"/>
              <a:t>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in 1991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753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8" y="914400"/>
            <a:ext cx="4005282" cy="56605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Two in a row!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38200"/>
            <a:ext cx="4005282" cy="5660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3722" y="11430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11, 1938. Beat Boston Bees 3-0.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57640" y="5208847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15, 1938. Beat Dodgers 6-0.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2630" y="3311050"/>
            <a:ext cx="3489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Johnny Vander Meer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659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3911871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1188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No-hitters can be a trip, man!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1752600"/>
            <a:ext cx="533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Dock Ellis no-hit the Padres, 2-0. He struck out 6 and walked 8. </a:t>
            </a:r>
          </a:p>
          <a:p>
            <a:endParaRPr lang="en-US" sz="2800" dirty="0"/>
          </a:p>
          <a:p>
            <a:r>
              <a:rPr lang="en-US" sz="2800" dirty="0" smtClean="0"/>
              <a:t>And, according to Ellis, he was on LSD </a:t>
            </a:r>
            <a:r>
              <a:rPr lang="en-US" sz="2800" dirty="0"/>
              <a:t>f</a:t>
            </a:r>
            <a:r>
              <a:rPr lang="en-US" sz="2800" dirty="0" smtClean="0"/>
              <a:t>or the whole game and couldn't feel the ball or see the batter clearly.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055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238394"/>
            <a:ext cx="6375207" cy="47814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1188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Combined no-hitters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79771" y="1763486"/>
            <a:ext cx="533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 June 11, 2003, six  Astros combined </a:t>
            </a:r>
            <a:r>
              <a:rPr lang="en-US" sz="2000" dirty="0"/>
              <a:t>to beat the Yankees, 6-0: </a:t>
            </a:r>
            <a:endParaRPr lang="en-US" sz="2000" dirty="0" smtClean="0"/>
          </a:p>
          <a:p>
            <a:r>
              <a:rPr lang="en-US" sz="2000" dirty="0" smtClean="0"/>
              <a:t>Roy </a:t>
            </a:r>
            <a:r>
              <a:rPr lang="en-US" sz="2000" dirty="0"/>
              <a:t>Oswalt (1 IP), Pete Munro ( 2 2⁄3 IP), Kirk Saarloos ( 1 1⁄3 IP), Brad Lidge (2 IP), Octavio Dotel (1 IP), Billy Wagner (1 IP)</a:t>
            </a:r>
          </a:p>
          <a:p>
            <a:endParaRPr lang="en-US" sz="2000" dirty="0" smtClean="0"/>
          </a:p>
          <a:p>
            <a:r>
              <a:rPr lang="en-US" sz="2000" dirty="0" smtClean="0"/>
              <a:t>On June 8, 2012, six Mariners combined </a:t>
            </a:r>
            <a:r>
              <a:rPr lang="en-US" sz="2000" dirty="0"/>
              <a:t>to beat </a:t>
            </a:r>
            <a:r>
              <a:rPr lang="en-US" sz="2000" dirty="0" smtClean="0"/>
              <a:t>the Dodgers</a:t>
            </a:r>
            <a:r>
              <a:rPr lang="en-US" sz="2000" dirty="0"/>
              <a:t>, 1-0: </a:t>
            </a:r>
            <a:endParaRPr lang="en-US" sz="2000" dirty="0" smtClean="0"/>
          </a:p>
          <a:p>
            <a:r>
              <a:rPr lang="en-US" sz="2000" dirty="0" smtClean="0"/>
              <a:t>Kevin </a:t>
            </a:r>
            <a:r>
              <a:rPr lang="en-US" sz="2000" dirty="0"/>
              <a:t>Millwood (6 IP), Charlie Furbush ( 2⁄3 IP), Stephen Pryor ( 1⁄3 IP), Lucas Luetge ( 1⁄3 IP), Brandon League ( 2⁄3 IP), Tom Wilhelmsen (1 IP)</a:t>
            </a:r>
          </a:p>
        </p:txBody>
      </p:sp>
    </p:spTree>
    <p:extLst>
      <p:ext uri="{BB962C8B-B14F-4D97-AF65-F5344CB8AC3E}">
        <p14:creationId xmlns:p14="http://schemas.microsoft.com/office/powerpoint/2010/main" val="142803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3" y="1238394"/>
            <a:ext cx="5952178" cy="47814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1188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Ernie Shore and someone else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79771" y="1763486"/>
            <a:ext cx="533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 June 23, 2017</a:t>
            </a:r>
            <a:r>
              <a:rPr lang="en-US" sz="2000" dirty="0"/>
              <a:t>, </a:t>
            </a:r>
            <a:r>
              <a:rPr lang="en-US" sz="2000" dirty="0" smtClean="0"/>
              <a:t>Boston’s starting pitcher walked </a:t>
            </a:r>
            <a:r>
              <a:rPr lang="en-US" sz="2000" dirty="0"/>
              <a:t>the 1</a:t>
            </a:r>
            <a:r>
              <a:rPr lang="en-US" sz="2000" baseline="30000" dirty="0"/>
              <a:t>st</a:t>
            </a:r>
            <a:r>
              <a:rPr lang="en-US" sz="2000" dirty="0"/>
              <a:t> batter, </a:t>
            </a:r>
            <a:r>
              <a:rPr lang="en-US" sz="2000" dirty="0" smtClean="0"/>
              <a:t>punched the umpire in the mouth, and got thrown out of the game. Ernie </a:t>
            </a:r>
            <a:r>
              <a:rPr lang="en-US" sz="2000" dirty="0"/>
              <a:t>Shore came </a:t>
            </a:r>
            <a:r>
              <a:rPr lang="en-US" sz="2000" dirty="0" smtClean="0"/>
              <a:t>in to relieve him. </a:t>
            </a:r>
            <a:r>
              <a:rPr lang="en-US" sz="2000" dirty="0"/>
              <a:t>The </a:t>
            </a:r>
            <a:r>
              <a:rPr lang="en-US" sz="2000" dirty="0" smtClean="0"/>
              <a:t>runner </a:t>
            </a:r>
            <a:r>
              <a:rPr lang="en-US" sz="2000" dirty="0"/>
              <a:t>was immediately thrown out </a:t>
            </a:r>
            <a:r>
              <a:rPr lang="en-US" sz="2000" dirty="0" smtClean="0"/>
              <a:t>stealing, </a:t>
            </a:r>
            <a:r>
              <a:rPr lang="en-US" sz="2000" dirty="0"/>
              <a:t>and Shore retired the next 26 batters. </a:t>
            </a:r>
            <a:r>
              <a:rPr lang="en-US" sz="2000" dirty="0" smtClean="0"/>
              <a:t> (Before 1991, this was considered a perfect game for Shore.)</a:t>
            </a:r>
          </a:p>
          <a:p>
            <a:endParaRPr lang="en-US" sz="2000" dirty="0"/>
          </a:p>
          <a:p>
            <a:r>
              <a:rPr lang="en-US" sz="2000" dirty="0" smtClean="0"/>
              <a:t>The starting pitcher who was thrown out was Babe Ruth.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3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37953"/>
            <a:ext cx="6096000" cy="37253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1188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Texas firsts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693502" y="4884173"/>
            <a:ext cx="548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Texas Rangers’ first no-hitter was thrown by  </a:t>
            </a:r>
            <a:r>
              <a:rPr lang="en-US" sz="2000" dirty="0"/>
              <a:t>Jim </a:t>
            </a:r>
            <a:r>
              <a:rPr lang="en-US" sz="2000" dirty="0" smtClean="0"/>
              <a:t>Bibby on July 30, 1973, beating the A’s, 6-0</a:t>
            </a:r>
            <a:r>
              <a:rPr lang="en-US" sz="2000" dirty="0"/>
              <a:t>. </a:t>
            </a:r>
            <a:r>
              <a:rPr lang="en-US" sz="2000" dirty="0" smtClean="0"/>
              <a:t>(In 1981</a:t>
            </a:r>
            <a:r>
              <a:rPr lang="en-US" sz="2000" dirty="0"/>
              <a:t>, </a:t>
            </a:r>
            <a:r>
              <a:rPr lang="en-US" sz="2000" dirty="0" smtClean="0"/>
              <a:t>he </a:t>
            </a:r>
            <a:r>
              <a:rPr lang="en-US" sz="2000" dirty="0"/>
              <a:t>missed out on </a:t>
            </a:r>
            <a:r>
              <a:rPr lang="en-US" sz="2000" dirty="0" smtClean="0"/>
              <a:t>a perfect game when he allowed a leadoff single, then retired the next 27 batters.)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034261"/>
            <a:ext cx="4852604" cy="3629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6753" y="4887418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Don Nottebart </a:t>
            </a:r>
            <a:r>
              <a:rPr lang="en-US" sz="2000" dirty="0"/>
              <a:t>threw the first no-hitter in franchise history as a member of the Houston Colt .45s, beating the Phillies 4-1 in front of 8,223 </a:t>
            </a:r>
            <a:r>
              <a:rPr lang="en-US" sz="2000" dirty="0" smtClean="0"/>
              <a:t>on May </a:t>
            </a:r>
            <a:r>
              <a:rPr lang="en-US" sz="2000" dirty="0"/>
              <a:t>17, 1963, at Colt Stadium. </a:t>
            </a:r>
          </a:p>
        </p:txBody>
      </p:sp>
    </p:spTree>
    <p:extLst>
      <p:ext uri="{BB962C8B-B14F-4D97-AF65-F5344CB8AC3E}">
        <p14:creationId xmlns:p14="http://schemas.microsoft.com/office/powerpoint/2010/main" val="413691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554069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Which team has thrown the most no-hitters?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83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Dodgers with 25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315201" y="1524000"/>
            <a:ext cx="4876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Top 5</a:t>
            </a:r>
          </a:p>
          <a:p>
            <a:pPr algn="ctr"/>
            <a:endParaRPr lang="en-US" sz="1400" dirty="0" smtClean="0"/>
          </a:p>
          <a:p>
            <a:r>
              <a:rPr lang="en-US" sz="3600" dirty="0" smtClean="0"/>
              <a:t>Dodgers = 25</a:t>
            </a:r>
          </a:p>
          <a:p>
            <a:r>
              <a:rPr lang="en-US" sz="3600" dirty="0" smtClean="0"/>
              <a:t>Red Sox = 18</a:t>
            </a:r>
          </a:p>
          <a:p>
            <a:r>
              <a:rPr lang="en-US" sz="3600" dirty="0" smtClean="0"/>
              <a:t>White Sox = 18</a:t>
            </a:r>
          </a:p>
          <a:p>
            <a:r>
              <a:rPr lang="en-US" sz="3600" dirty="0" smtClean="0"/>
              <a:t>Giants = 17</a:t>
            </a:r>
          </a:p>
          <a:p>
            <a:r>
              <a:rPr lang="en-US" sz="3600" dirty="0" smtClean="0"/>
              <a:t>Reds = 16</a:t>
            </a:r>
          </a:p>
          <a:p>
            <a:endParaRPr lang="en-US" sz="2000" dirty="0" smtClean="0"/>
          </a:p>
          <a:p>
            <a:r>
              <a:rPr lang="en-US" sz="2800" dirty="0" smtClean="0"/>
              <a:t>Only the San Diego Padres have never thrown a no-hitter.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6172200" cy="455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554069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Which team has had the most thrown against them?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440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Dodgers and Phillies with 19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53774"/>
            <a:ext cx="5105400" cy="3685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3774"/>
            <a:ext cx="5783787" cy="368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7" y="1600200"/>
            <a:ext cx="10875449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398" y="838200"/>
            <a:ext cx="10951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Calvin and Hobbes					</a:t>
            </a:r>
            <a:r>
              <a:rPr lang="en-US" sz="2400" dirty="0"/>
              <a:t>	</a:t>
            </a:r>
            <a:r>
              <a:rPr lang="en-US" sz="2400" dirty="0" smtClean="0"/>
              <a:t>	    by Bill Watterson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2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Perfect games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5486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have been just 23 perfect games in history</a:t>
            </a:r>
            <a:r>
              <a:rPr lang="en-US" sz="2400" dirty="0"/>
              <a:t> </a:t>
            </a:r>
            <a:r>
              <a:rPr lang="en-US" sz="2400" dirty="0" smtClean="0"/>
              <a:t>(21 in the modern era). The most recent one was by Felix Hernandez of the Seattle Mariners on </a:t>
            </a:r>
            <a:r>
              <a:rPr lang="en-US" sz="2400" dirty="0"/>
              <a:t>August 15, 2012.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14400"/>
            <a:ext cx="5994400" cy="449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4" y="3402534"/>
            <a:ext cx="5269760" cy="29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4078893" cy="54101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Don Larsen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1371600"/>
            <a:ext cx="5638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game </a:t>
            </a:r>
            <a:r>
              <a:rPr lang="en-US" sz="2800" dirty="0"/>
              <a:t>2 of the </a:t>
            </a:r>
            <a:r>
              <a:rPr lang="en-US" sz="2800" dirty="0" smtClean="0"/>
              <a:t>1956 World Series, Don Larsen was given </a:t>
            </a:r>
            <a:r>
              <a:rPr lang="en-US" sz="2800" dirty="0"/>
              <a:t>a 6–0 </a:t>
            </a:r>
            <a:r>
              <a:rPr lang="en-US" sz="2800" dirty="0" smtClean="0"/>
              <a:t>lead. But he lasted </a:t>
            </a:r>
            <a:r>
              <a:rPr lang="en-US" sz="2800" dirty="0"/>
              <a:t>only </a:t>
            </a:r>
            <a:r>
              <a:rPr lang="en-US" sz="2800" dirty="0" smtClean="0"/>
              <a:t>1.2 </a:t>
            </a:r>
            <a:r>
              <a:rPr lang="en-US" sz="2800" dirty="0"/>
              <a:t>innings in a 13–8 loss. </a:t>
            </a:r>
          </a:p>
          <a:p>
            <a:endParaRPr lang="en-US" sz="2800" dirty="0"/>
          </a:p>
          <a:p>
            <a:r>
              <a:rPr lang="en-US" sz="2800" dirty="0" smtClean="0"/>
              <a:t>On October </a:t>
            </a:r>
            <a:r>
              <a:rPr lang="en-US" sz="2800" dirty="0"/>
              <a:t>8, 1956, he came back to pitch the only perfect game in World Series history, beating the Dodgers 2-0. </a:t>
            </a:r>
            <a:endParaRPr lang="en-US" sz="2800" dirty="0" smtClean="0"/>
          </a:p>
          <a:p>
            <a:r>
              <a:rPr lang="en-US" sz="2800" dirty="0" smtClean="0">
                <a:hlinkClick r:id="rId4"/>
              </a:rPr>
              <a:t>out</a:t>
            </a:r>
            <a:endParaRPr lang="en-US" sz="2800" dirty="0"/>
          </a:p>
          <a:p>
            <a:r>
              <a:rPr lang="en-US" sz="1000" dirty="0"/>
              <a:t>https://www.bing.com/videos/search?q=don+larsen&amp;&amp;</a:t>
            </a:r>
            <a:r>
              <a:rPr lang="en-US" sz="1000" dirty="0" smtClean="0"/>
              <a:t>view=detail&amp;mid=03538F18FCA65BA4F4A203538F18FCA65BA4F4A2&amp;FORM=VRDGAR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9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Near perfection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990600"/>
            <a:ext cx="6172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 May 26, 1959, Pittsburgh Pirates pitcher Harvey Haddix had pitched 12 perfect innings against the Milwaukee Braves, the most ever thrown. In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the leadoff hitter reached on an error, ruining Haddix’s perfect game (but Haddix still had a no-hitter). The next batter sacrifice bunted him to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(still a no-hitter). Then an intentional walk (still a no-hitter). The next batter hit a home run to lose the game (and no-hitter) for Haddix.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495860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1120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Two in one game?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 May </a:t>
            </a:r>
            <a:r>
              <a:rPr lang="en-US" dirty="0"/>
              <a:t>2, </a:t>
            </a:r>
            <a:r>
              <a:rPr lang="en-US" dirty="0" smtClean="0"/>
              <a:t>1917, Fred </a:t>
            </a:r>
            <a:r>
              <a:rPr lang="en-US" dirty="0"/>
              <a:t>Toney </a:t>
            </a:r>
            <a:r>
              <a:rPr lang="en-US" dirty="0" smtClean="0"/>
              <a:t>of the Reds and </a:t>
            </a:r>
            <a:r>
              <a:rPr lang="en-US" dirty="0"/>
              <a:t>Hippo </a:t>
            </a:r>
            <a:r>
              <a:rPr lang="en-US" dirty="0" smtClean="0"/>
              <a:t>Vaughn of the Cubs both completed </a:t>
            </a:r>
            <a:r>
              <a:rPr lang="en-US" dirty="0"/>
              <a:t>nine innings of a game </a:t>
            </a:r>
            <a:r>
              <a:rPr lang="en-US" dirty="0" smtClean="0"/>
              <a:t>without </a:t>
            </a:r>
            <a:r>
              <a:rPr lang="en-US" dirty="0"/>
              <a:t>either giving up a hit or a </a:t>
            </a:r>
            <a:r>
              <a:rPr lang="en-US" dirty="0" smtClean="0"/>
              <a:t>run. </a:t>
            </a:r>
            <a:r>
              <a:rPr lang="en-US" dirty="0"/>
              <a:t>Vaughn gave up two hits and a run in the 10th inning, losing the game to Toney, who completed the extra-inning no-hitter</a:t>
            </a:r>
            <a:r>
              <a:rPr lang="en-US" dirty="0" smtClean="0"/>
              <a:t>. (In 1991, Vaughn’s no-hitter was removed from the record books.)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0"/>
            <a:ext cx="5715000" cy="4076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84734" y="4520845"/>
            <a:ext cx="4550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it has never happened, even with the 1991 rules changes, it’s </a:t>
            </a:r>
            <a:r>
              <a:rPr lang="en-US" dirty="0"/>
              <a:t>possible for opposing pitchers to throw no-hitters in the same </a:t>
            </a:r>
            <a:r>
              <a:rPr lang="en-US" dirty="0" smtClean="0"/>
              <a:t>game.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4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030417"/>
            <a:ext cx="6324600" cy="46549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304800"/>
            <a:ext cx="1188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"</a:t>
            </a:r>
            <a:r>
              <a:rPr lang="en-US" sz="3200" dirty="0"/>
              <a:t>If I knew he was gonna pitch a no-hitter, I'd a thrown one too</a:t>
            </a:r>
            <a:r>
              <a:rPr lang="en-US" sz="3200" dirty="0" smtClean="0"/>
              <a:t>.”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3200" dirty="0" smtClean="0"/>
              <a:t>					- Dizzy Dean, about his brother Daffy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288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571" y="457200"/>
            <a:ext cx="1127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about 140 years, there have been 296 no-hitters, 252 of them in the modern era (starting in 1901). </a:t>
            </a:r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57400"/>
            <a:ext cx="8153400" cy="3108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410200"/>
            <a:ext cx="1127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 of 1991, a no-hitter has to be a compete game of at least 9 innings.</a:t>
            </a:r>
          </a:p>
        </p:txBody>
      </p:sp>
    </p:spTree>
    <p:extLst>
      <p:ext uri="{BB962C8B-B14F-4D97-AF65-F5344CB8AC3E}">
        <p14:creationId xmlns:p14="http://schemas.microsoft.com/office/powerpoint/2010/main" val="205898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20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No-hitters come in all shapes and sizes.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63414"/>
            <a:ext cx="5615856" cy="3500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590800"/>
            <a:ext cx="3674122" cy="2180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339975"/>
            <a:ext cx="4234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TALLEST</a:t>
            </a:r>
            <a:endParaRPr lang="en-US" sz="8000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00" y="218504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shortest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107815" y="5029200"/>
            <a:ext cx="349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Jesse </a:t>
            </a:r>
            <a:r>
              <a:rPr lang="en-US" dirty="0" smtClean="0"/>
              <a:t>Tannehill - 5 feet, 8 inches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6324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Randy Johnson - 6 feet, 9 inches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5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799"/>
            <a:ext cx="3352800" cy="46795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All ages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A58E8D-80BA-4D23-9266-558CCE77C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19" y="1447800"/>
            <a:ext cx="5429251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6096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Amos Rusie - </a:t>
            </a:r>
            <a:r>
              <a:rPr lang="en-US" dirty="0"/>
              <a:t>20 years, 2 </a:t>
            </a:r>
            <a:r>
              <a:rPr lang="en-US" dirty="0" smtClean="0"/>
              <a:t>months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537704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Nolan Ryan - </a:t>
            </a:r>
            <a:r>
              <a:rPr lang="en-US" dirty="0"/>
              <a:t>44 years, 3 months </a:t>
            </a:r>
          </a:p>
        </p:txBody>
      </p:sp>
    </p:spTree>
    <p:extLst>
      <p:ext uri="{BB962C8B-B14F-4D97-AF65-F5344CB8AC3E}">
        <p14:creationId xmlns:p14="http://schemas.microsoft.com/office/powerpoint/2010/main" val="28676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6005"/>
            <a:ext cx="3352800" cy="47479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9486" y="152400"/>
            <a:ext cx="1188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Nationalities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A58E8D-80BA-4D23-9266-558CCE77C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234" y="1206506"/>
            <a:ext cx="3234766" cy="4618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9436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Sam Jones,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African-American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957550" y="59436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Juan Marichal,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Latino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317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4603966" cy="3733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417665"/>
            <a:ext cx="1188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And from A to Z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A58E8D-80BA-4D23-9266-558CCE77C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56288"/>
            <a:ext cx="5837900" cy="3269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56171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Jim Abbott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5377044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Jordan Zimmerman</a:t>
            </a:r>
          </a:p>
        </p:txBody>
      </p:sp>
    </p:spTree>
    <p:extLst>
      <p:ext uri="{BB962C8B-B14F-4D97-AF65-F5344CB8AC3E}">
        <p14:creationId xmlns:p14="http://schemas.microsoft.com/office/powerpoint/2010/main" val="5959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4648200" cy="55504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Can’t forget the catchers!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198120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Jason Varitek has caught 4 no-hitters: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/>
              <a:t>Hideki </a:t>
            </a:r>
            <a:r>
              <a:rPr lang="en-US" sz="2800" dirty="0" smtClean="0"/>
              <a:t>Nomo</a:t>
            </a:r>
          </a:p>
          <a:p>
            <a:pPr algn="ctr"/>
            <a:r>
              <a:rPr lang="en-US" sz="2800" dirty="0" smtClean="0"/>
              <a:t>Derek </a:t>
            </a:r>
            <a:r>
              <a:rPr lang="en-US" sz="2800" dirty="0"/>
              <a:t>Lowe </a:t>
            </a:r>
            <a:endParaRPr lang="en-US" sz="2800" dirty="0" smtClean="0"/>
          </a:p>
          <a:p>
            <a:pPr algn="ctr"/>
            <a:r>
              <a:rPr lang="en-US" sz="2800" dirty="0" smtClean="0"/>
              <a:t>Clay Buccholz</a:t>
            </a:r>
          </a:p>
          <a:p>
            <a:pPr algn="ctr"/>
            <a:r>
              <a:rPr lang="en-US" sz="2800" dirty="0" smtClean="0"/>
              <a:t>Jon Lester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34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90600"/>
            <a:ext cx="6822623" cy="5430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Opening Day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388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Bob Feller pitched a 1-0 no-hitter on Opening Day in 1949. </a:t>
            </a:r>
          </a:p>
          <a:p>
            <a:endParaRPr lang="en-US" sz="2800" dirty="0"/>
          </a:p>
          <a:p>
            <a:r>
              <a:rPr lang="en-US" sz="2800" dirty="0" smtClean="0"/>
              <a:t>This is the only time an opposing team’s batting average didn’t change after a no-hitter.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698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848</Words>
  <Application>Microsoft Office PowerPoint</Application>
  <PresentationFormat>Widescreen</PresentationFormat>
  <Paragraphs>113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Franklin Gothic Medium</vt:lpstr>
      <vt:lpstr>Impact</vt:lpstr>
      <vt:lpstr>Basketball 16x9</vt:lpstr>
      <vt:lpstr> NO-HITTERS  PERFECT GAMES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2017-09-24T19:55:08Z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