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7" r:id="rId3"/>
    <p:sldId id="322" r:id="rId4"/>
    <p:sldId id="321" r:id="rId5"/>
    <p:sldId id="333" r:id="rId6"/>
    <p:sldId id="325" r:id="rId7"/>
    <p:sldId id="326" r:id="rId8"/>
    <p:sldId id="334" r:id="rId9"/>
    <p:sldId id="341" r:id="rId10"/>
    <p:sldId id="342" r:id="rId11"/>
    <p:sldId id="335" r:id="rId12"/>
    <p:sldId id="343" r:id="rId13"/>
    <p:sldId id="336" r:id="rId14"/>
    <p:sldId id="337" r:id="rId15"/>
    <p:sldId id="323" r:id="rId16"/>
    <p:sldId id="324" r:id="rId17"/>
    <p:sldId id="332" r:id="rId18"/>
    <p:sldId id="327" r:id="rId19"/>
    <p:sldId id="339" r:id="rId20"/>
    <p:sldId id="338" r:id="rId21"/>
    <p:sldId id="340" r:id="rId22"/>
    <p:sldId id="328" r:id="rId23"/>
    <p:sldId id="329" r:id="rId24"/>
    <p:sldId id="330" r:id="rId25"/>
    <p:sldId id="33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7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41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88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98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18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51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12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48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86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05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5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16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3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00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7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6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HOF Mgr John McGraw, Christy Mathewson and Cap Anson were</a:t>
            </a:r>
            <a:r>
              <a:rPr lang="en-US" baseline="0" dirty="0"/>
              <a:t> also in vaudeville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76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74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41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2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84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0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12/31/2016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11353800" cy="2514599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Major League Players</a:t>
            </a:r>
            <a:br>
              <a:rPr lang="en-US" sz="9600" dirty="0"/>
            </a:br>
            <a:r>
              <a:rPr lang="en-US" sz="9600" dirty="0"/>
              <a:t>Off-Season Jobs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Stan Musial, HOF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8077200" cy="4916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Worked as a Shipping Clerk</a:t>
            </a:r>
          </a:p>
        </p:txBody>
      </p:sp>
    </p:spTree>
    <p:extLst>
      <p:ext uri="{BB962C8B-B14F-4D97-AF65-F5344CB8AC3E}">
        <p14:creationId xmlns:p14="http://schemas.microsoft.com/office/powerpoint/2010/main" val="21808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Stan Musial, HOF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641" y="914400"/>
            <a:ext cx="6535917" cy="4876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Ran a Christmas Tree lot and owned a Restaurant</a:t>
            </a:r>
          </a:p>
        </p:txBody>
      </p:sp>
    </p:spTree>
    <p:extLst>
      <p:ext uri="{BB962C8B-B14F-4D97-AF65-F5344CB8AC3E}">
        <p14:creationId xmlns:p14="http://schemas.microsoft.com/office/powerpoint/2010/main" val="46739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Willie Mays, HOF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9442"/>
            <a:ext cx="7391400" cy="5250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Sold Cars</a:t>
            </a:r>
          </a:p>
        </p:txBody>
      </p:sp>
    </p:spTree>
    <p:extLst>
      <p:ext uri="{BB962C8B-B14F-4D97-AF65-F5344CB8AC3E}">
        <p14:creationId xmlns:p14="http://schemas.microsoft.com/office/powerpoint/2010/main" val="26678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Jackie Robinson, HOF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58" y="769442"/>
            <a:ext cx="6395684" cy="5250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Sold Appliances</a:t>
            </a:r>
          </a:p>
        </p:txBody>
      </p:sp>
    </p:spTree>
    <p:extLst>
      <p:ext uri="{BB962C8B-B14F-4D97-AF65-F5344CB8AC3E}">
        <p14:creationId xmlns:p14="http://schemas.microsoft.com/office/powerpoint/2010/main" val="38303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Waite Hoyt, HOF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74" y="990600"/>
            <a:ext cx="4319451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Played semi-pro basketball</a:t>
            </a:r>
          </a:p>
        </p:txBody>
      </p:sp>
    </p:spTree>
    <p:extLst>
      <p:ext uri="{BB962C8B-B14F-4D97-AF65-F5344CB8AC3E}">
        <p14:creationId xmlns:p14="http://schemas.microsoft.com/office/powerpoint/2010/main" val="23910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Gene Conley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90600"/>
            <a:ext cx="6781800" cy="4724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Played for Boston Celtics in the NBA</a:t>
            </a:r>
          </a:p>
        </p:txBody>
      </p:sp>
    </p:spTree>
    <p:extLst>
      <p:ext uri="{BB962C8B-B14F-4D97-AF65-F5344CB8AC3E}">
        <p14:creationId xmlns:p14="http://schemas.microsoft.com/office/powerpoint/2010/main" val="302784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Phil Rizzuto and Yogi Berra, HOF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69442"/>
            <a:ext cx="5943600" cy="5137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Men's’ Clothes Store</a:t>
            </a:r>
          </a:p>
        </p:txBody>
      </p:sp>
    </p:spTree>
    <p:extLst>
      <p:ext uri="{BB962C8B-B14F-4D97-AF65-F5344CB8AC3E}">
        <p14:creationId xmlns:p14="http://schemas.microsoft.com/office/powerpoint/2010/main" val="268355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Yogi Berra, HOF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63" y="914400"/>
            <a:ext cx="7852474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Spokesman for YooHoo </a:t>
            </a:r>
          </a:p>
        </p:txBody>
      </p:sp>
    </p:spTree>
    <p:extLst>
      <p:ext uri="{BB962C8B-B14F-4D97-AF65-F5344CB8AC3E}">
        <p14:creationId xmlns:p14="http://schemas.microsoft.com/office/powerpoint/2010/main" val="22422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Lou Brock, HOF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23" y="914400"/>
            <a:ext cx="6712154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Owned Florist shop, invented the “Brockabella” </a:t>
            </a:r>
          </a:p>
        </p:txBody>
      </p:sp>
    </p:spTree>
    <p:extLst>
      <p:ext uri="{BB962C8B-B14F-4D97-AF65-F5344CB8AC3E}">
        <p14:creationId xmlns:p14="http://schemas.microsoft.com/office/powerpoint/2010/main" val="3049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Jim “Cakes” Palmer, HOF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14400"/>
            <a:ext cx="7086599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Underwear Model </a:t>
            </a:r>
          </a:p>
        </p:txBody>
      </p:sp>
    </p:spTree>
    <p:extLst>
      <p:ext uri="{BB962C8B-B14F-4D97-AF65-F5344CB8AC3E}">
        <p14:creationId xmlns:p14="http://schemas.microsoft.com/office/powerpoint/2010/main" val="19958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1958 Major League Salaries</a:t>
            </a:r>
          </a:p>
          <a:p>
            <a:pPr algn="ctr"/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Minimum Pay - $   7,000/year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Average Pay    - $16,353/year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Highest Pay     - $75,000 (NL – Mays, Musial)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00600"/>
            <a:ext cx="1181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Many players worked in the off-season to supplement their pay. This was a common occurrence until major league pay exploded in the 1970’s.</a:t>
            </a:r>
          </a:p>
        </p:txBody>
      </p:sp>
    </p:spTree>
    <p:extLst>
      <p:ext uri="{BB962C8B-B14F-4D97-AF65-F5344CB8AC3E}">
        <p14:creationId xmlns:p14="http://schemas.microsoft.com/office/powerpoint/2010/main" val="29414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Richie Hebner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769440"/>
            <a:ext cx="4724400" cy="5250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0592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Gravedigger </a:t>
            </a:r>
          </a:p>
        </p:txBody>
      </p:sp>
    </p:spTree>
    <p:extLst>
      <p:ext uri="{BB962C8B-B14F-4D97-AF65-F5344CB8AC3E}">
        <p14:creationId xmlns:p14="http://schemas.microsoft.com/office/powerpoint/2010/main" val="10133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Some more 1958 Off-Season Jobs</a:t>
            </a:r>
          </a:p>
          <a:p>
            <a:pPr algn="ctr"/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Warren Spahn – cattle rancher in Oklahoma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Joe Koppe – painted houses in Detroit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Joey Jay – ran a chicken farm in Florida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Vic Wertz – beer distributor in Michigan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Smokey Burgess – ran a gas station in North Carolina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Gerry Staley – worked at lumber mill in Washington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Alex Kellner – roped mountain lions to sell to zoos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Don Rudolph – “Clothes Catcher”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sz="3600" strike="sngStrike" dirty="0"/>
          </a:p>
        </p:txBody>
      </p:sp>
    </p:spTree>
    <p:extLst>
      <p:ext uri="{BB962C8B-B14F-4D97-AF65-F5344CB8AC3E}">
        <p14:creationId xmlns:p14="http://schemas.microsoft.com/office/powerpoint/2010/main" val="31019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Don Rudolph, Pitcher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55" y="914400"/>
            <a:ext cx="352829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1959 Topps Baseball Card</a:t>
            </a:r>
          </a:p>
        </p:txBody>
      </p:sp>
    </p:spTree>
    <p:extLst>
      <p:ext uri="{BB962C8B-B14F-4D97-AF65-F5344CB8AC3E}">
        <p14:creationId xmlns:p14="http://schemas.microsoft.com/office/powerpoint/2010/main" val="137529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Don Rudolph, Pitcher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14400"/>
            <a:ext cx="89916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1959 Topps Baseball Card</a:t>
            </a:r>
          </a:p>
        </p:txBody>
      </p:sp>
    </p:spTree>
    <p:extLst>
      <p:ext uri="{BB962C8B-B14F-4D97-AF65-F5344CB8AC3E}">
        <p14:creationId xmlns:p14="http://schemas.microsoft.com/office/powerpoint/2010/main" val="948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Don Rudolph, “Clothes Catcher”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57" y="914400"/>
            <a:ext cx="3767286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Rudolph’s wife performed as “Patti Waggin”</a:t>
            </a:r>
          </a:p>
        </p:txBody>
      </p:sp>
    </p:spTree>
    <p:extLst>
      <p:ext uri="{BB962C8B-B14F-4D97-AF65-F5344CB8AC3E}">
        <p14:creationId xmlns:p14="http://schemas.microsoft.com/office/powerpoint/2010/main" val="10801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Honus Wagner, HOF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8" y="990600"/>
            <a:ext cx="5899623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Ran a Garage and was part owner of a Circus</a:t>
            </a:r>
          </a:p>
        </p:txBody>
      </p:sp>
    </p:spTree>
    <p:extLst>
      <p:ext uri="{BB962C8B-B14F-4D97-AF65-F5344CB8AC3E}">
        <p14:creationId xmlns:p14="http://schemas.microsoft.com/office/powerpoint/2010/main" val="4091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Mark “The Bird” Fidrych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7239000" cy="4648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Ran a Garage</a:t>
            </a:r>
          </a:p>
        </p:txBody>
      </p:sp>
    </p:spTree>
    <p:extLst>
      <p:ext uri="{BB962C8B-B14F-4D97-AF65-F5344CB8AC3E}">
        <p14:creationId xmlns:p14="http://schemas.microsoft.com/office/powerpoint/2010/main" val="6948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Burleigh Grimes, HOF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0600"/>
            <a:ext cx="91440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Vaudeville Actor</a:t>
            </a:r>
          </a:p>
        </p:txBody>
      </p:sp>
    </p:spTree>
    <p:extLst>
      <p:ext uri="{BB962C8B-B14F-4D97-AF65-F5344CB8AC3E}">
        <p14:creationId xmlns:p14="http://schemas.microsoft.com/office/powerpoint/2010/main" val="11358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Babe Ruth and Lou Gehrig, HOF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14400"/>
            <a:ext cx="79248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Ran Barnstorming Teams</a:t>
            </a:r>
          </a:p>
        </p:txBody>
      </p:sp>
    </p:spTree>
    <p:extLst>
      <p:ext uri="{BB962C8B-B14F-4D97-AF65-F5344CB8AC3E}">
        <p14:creationId xmlns:p14="http://schemas.microsoft.com/office/powerpoint/2010/main" val="19579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Nellie Fox, HOF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641" y="914400"/>
            <a:ext cx="6535917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Owned a Bowling Alley</a:t>
            </a:r>
          </a:p>
        </p:txBody>
      </p:sp>
    </p:spTree>
    <p:extLst>
      <p:ext uri="{BB962C8B-B14F-4D97-AF65-F5344CB8AC3E}">
        <p14:creationId xmlns:p14="http://schemas.microsoft.com/office/powerpoint/2010/main" val="387129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Roy Campanella, HOF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769441"/>
            <a:ext cx="4876800" cy="5137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Owned a Liquor Store</a:t>
            </a:r>
          </a:p>
        </p:txBody>
      </p:sp>
    </p:spTree>
    <p:extLst>
      <p:ext uri="{BB962C8B-B14F-4D97-AF65-F5344CB8AC3E}">
        <p14:creationId xmlns:p14="http://schemas.microsoft.com/office/powerpoint/2010/main" val="6151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Ron Santo, HOF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54" y="769441"/>
            <a:ext cx="4130491" cy="5137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6869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Owned a Pizza Restaurant</a:t>
            </a:r>
          </a:p>
        </p:txBody>
      </p:sp>
    </p:spTree>
    <p:extLst>
      <p:ext uri="{BB962C8B-B14F-4D97-AF65-F5344CB8AC3E}">
        <p14:creationId xmlns:p14="http://schemas.microsoft.com/office/powerpoint/2010/main" val="8084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353</Words>
  <Application>Microsoft Office PowerPoint</Application>
  <PresentationFormat>Widescreen</PresentationFormat>
  <Paragraphs>83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Franklin Gothic Medium</vt:lpstr>
      <vt:lpstr>Impact</vt:lpstr>
      <vt:lpstr>Basketball 16x9</vt:lpstr>
      <vt:lpstr>Major League Players Off-Season Jobs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2016-12-31T22:08:28Z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