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71" r:id="rId4"/>
    <p:sldId id="274" r:id="rId5"/>
    <p:sldId id="275" r:id="rId6"/>
    <p:sldId id="276" r:id="rId7"/>
    <p:sldId id="277" r:id="rId8"/>
    <p:sldId id="284" r:id="rId9"/>
    <p:sldId id="283" r:id="rId10"/>
    <p:sldId id="278" r:id="rId11"/>
    <p:sldId id="272" r:id="rId12"/>
    <p:sldId id="279" r:id="rId13"/>
    <p:sldId id="280" r:id="rId14"/>
    <p:sldId id="281" r:id="rId15"/>
    <p:sldId id="282" r:id="rId16"/>
    <p:sldId id="285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>
      <p:cViewPr varScale="1">
        <p:scale>
          <a:sx n="64" d="100"/>
          <a:sy n="64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3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Opening Day no-hitter; Luke Appling fouled off 15 pitches in one at bat before being retired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0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Pitched 8.1 innings of no-hit ball before Alvin Dark. Set record pitching 12 straight opening days for same team (Phillies) 1950 - 1961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59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Pitched 7 Opening Day shutouts in his career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55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hit gave up in 1910 was when outfielder tripped over a child in the outfield and gave up ground rule double (Fenway Park pictured – incorrect)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23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 .449 on Opening Day. Had a hit in every Opening Day he played. 3 HRs, 14 RBIs in 14 Opening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4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tied Babe Ruth’s career home run record on Opening Day 1974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1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Evans hit a home run on Jack Morris’ very first pitch of the season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98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Opening Day home runs (8). Last one on 4/8/1975 – as player/manager (FIRST BLACK MANAGER in baseball history)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Painted outfield bleachers day before game. Wet weather prevented from drying.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Claims came in from all over the country!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9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President to throw out opening </a:t>
            </a:r>
            <a:r>
              <a:rPr lang="en-US"/>
              <a:t>day pitch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9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Truman was ambidextrous. Only recent President to not throw out on Opening Day – Jimmy Carter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9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Owner Bill Veeck – with “peg leg” – played the fifer. GM Paul Richards in white wig.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Parachutists – delivering ball for opening pitch – mistakenly dropped over softball field 10 miles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0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2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0678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Opening 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7924799" cy="5333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034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Bob Feller 1940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3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53366"/>
            <a:ext cx="7696200" cy="5976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034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Bob Feller 1940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53365"/>
            <a:ext cx="8305799" cy="5747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034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Robin Roberts 1955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66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53365"/>
            <a:ext cx="4572000" cy="5747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034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Walter Johnson 1910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72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7010400" cy="5638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034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Walter Johnson 1910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24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8382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034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Ted Williams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5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7687"/>
            <a:ext cx="5562600" cy="4576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Hank Aaron 1974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87688"/>
            <a:ext cx="5715000" cy="45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17" y="762000"/>
            <a:ext cx="3958166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034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Dwight Evans 1986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78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990600"/>
            <a:ext cx="4724400" cy="5486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Frank Robinson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79" y="990600"/>
            <a:ext cx="459782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105918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Fenway Park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77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88" y="838200"/>
            <a:ext cx="7858024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Crosley Field 1968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92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8534400" cy="5500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Boston Braves Field 1946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63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82" y="838200"/>
            <a:ext cx="7672035" cy="5500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Boston Braves Field 1946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09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94" y="925612"/>
            <a:ext cx="7147412" cy="5500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President William Howard Taft 1910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82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2502"/>
            <a:ext cx="5562600" cy="5226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President Harry Truman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62502"/>
            <a:ext cx="5715000" cy="52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22530"/>
            <a:ext cx="8915400" cy="5906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Comiskey</a:t>
            </a:r>
            <a:r>
              <a:rPr lang="en-US" sz="3600" dirty="0"/>
              <a:t> Park 1976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9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87" y="722530"/>
            <a:ext cx="7875825" cy="5906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Little Falls NY Mets 1982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20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317</Words>
  <Application>Microsoft Office PowerPoint</Application>
  <PresentationFormat>Widescreen</PresentationFormat>
  <Paragraphs>49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Franklin Gothic Medium</vt:lpstr>
      <vt:lpstr>Impact</vt:lpstr>
      <vt:lpstr>Basketball 16x9</vt:lpstr>
      <vt:lpstr>Opening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2017-03-31T14:49:10Z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