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300" r:id="rId4"/>
    <p:sldId id="313" r:id="rId5"/>
    <p:sldId id="301" r:id="rId6"/>
    <p:sldId id="280" r:id="rId7"/>
    <p:sldId id="303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Hall of Fame catchers. Ernie “</a:t>
            </a:r>
            <a:r>
              <a:rPr lang="en-US" dirty="0" err="1"/>
              <a:t>Schnozz</a:t>
            </a:r>
            <a:r>
              <a:rPr lang="en-US" dirty="0"/>
              <a:t>” Lombardi was still playing</a:t>
            </a:r>
            <a:r>
              <a:rPr lang="en-US" baseline="0" dirty="0"/>
              <a:t> when Bill started following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Hall of Fame catchers. Ernie “</a:t>
            </a:r>
            <a:r>
              <a:rPr lang="en-US" dirty="0" err="1"/>
              <a:t>Schnozz</a:t>
            </a:r>
            <a:r>
              <a:rPr lang="en-US" dirty="0"/>
              <a:t>” Lombardi was still playing</a:t>
            </a:r>
            <a:r>
              <a:rPr lang="en-US" baseline="0" dirty="0"/>
              <a:t> when Bill started following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7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Hall of Fame catchers. Ernie “</a:t>
            </a:r>
            <a:r>
              <a:rPr lang="en-US" dirty="0" err="1"/>
              <a:t>Schnozz</a:t>
            </a:r>
            <a:r>
              <a:rPr lang="en-US" dirty="0"/>
              <a:t>” Lombardi was still playing</a:t>
            </a:r>
            <a:r>
              <a:rPr lang="en-US" baseline="0" dirty="0"/>
              <a:t> when Bill started following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0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Outfielders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Kirk Gibson’s Home Run – 1988 World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19784"/>
            <a:ext cx="9220200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Roger Maris Hits #61 in 1961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6934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Hank Aaron Hits #715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8610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Bobby Thomson – Shot Heard ‘Round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27332"/>
            <a:ext cx="9753600" cy="56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8234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Famous Home Runs in Baseball History</a:t>
            </a:r>
          </a:p>
          <a:p>
            <a:pPr algn="ctr"/>
            <a:r>
              <a:rPr lang="en-US" sz="4400" dirty="0"/>
              <a:t>Non-Outfielders</a:t>
            </a:r>
          </a:p>
        </p:txBody>
      </p:sp>
    </p:spTree>
    <p:extLst>
      <p:ext uri="{BB962C8B-B14F-4D97-AF65-F5344CB8AC3E}">
        <p14:creationId xmlns:p14="http://schemas.microsoft.com/office/powerpoint/2010/main" val="8897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Carlton Fisk – 1975 World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8534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Bill </a:t>
            </a:r>
            <a:r>
              <a:rPr lang="en-US" sz="3600" dirty="0" err="1"/>
              <a:t>Mazeroski</a:t>
            </a:r>
            <a:r>
              <a:rPr lang="en-US" sz="3600" dirty="0"/>
              <a:t> – 1960 World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1"/>
            <a:ext cx="44196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 Papa Bell, Outfielder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5638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*There are 69 outfielders in the Hall of Fame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04800"/>
            <a:ext cx="1112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“Cool Papa might have been the fastest player ever”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1"/>
            <a:ext cx="38862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1112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“One Time he hit a line drive right past my ear. I turned around and saw the ball hit him sliding into second.”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- Satchel Paige, Pitcher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 Papa Bell, CF</a:t>
            </a:r>
          </a:p>
          <a:p>
            <a:r>
              <a:rPr lang="en-US" sz="2400" dirty="0"/>
              <a:t>Pittsburgh </a:t>
            </a:r>
            <a:r>
              <a:rPr lang="en-US" sz="2400" dirty="0" err="1"/>
              <a:t>Crawfords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638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*There are 69 outfielders in the Hall of Fame</a:t>
            </a:r>
          </a:p>
        </p:txBody>
      </p:sp>
    </p:spTree>
    <p:extLst>
      <p:ext uri="{BB962C8B-B14F-4D97-AF65-F5344CB8AC3E}">
        <p14:creationId xmlns:p14="http://schemas.microsoft.com/office/powerpoint/2010/main" val="42217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1816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76200"/>
            <a:ext cx="1112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“He was so fast that he could turn off the light switch and be under the covers before the room got dark.”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- Josh Gibson, Catcher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 Papa Bell, CF</a:t>
            </a:r>
          </a:p>
          <a:p>
            <a:r>
              <a:rPr lang="en-US" sz="2400" dirty="0"/>
              <a:t>Kansas City Monarchs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57150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*Cool Papa Bell was inducted into the Baseball Hall of Fame in 1974</a:t>
            </a:r>
          </a:p>
        </p:txBody>
      </p:sp>
    </p:spTree>
    <p:extLst>
      <p:ext uri="{BB962C8B-B14F-4D97-AF65-F5344CB8AC3E}">
        <p14:creationId xmlns:p14="http://schemas.microsoft.com/office/powerpoint/2010/main" val="2802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was your favorite Outfielder?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2743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591589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00200"/>
            <a:ext cx="2670921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3412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Roberto Clemente</a:t>
            </a:r>
          </a:p>
          <a:p>
            <a:pPr algn="ctr"/>
            <a:r>
              <a:rPr lang="en-US" sz="2400" dirty="0"/>
              <a:t>Pittsburgh Pirates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5341203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Mickey Mantle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Yankees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53412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Vada Pinson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Cincinnati Reds</a:t>
            </a:r>
          </a:p>
        </p:txBody>
      </p:sp>
    </p:spTree>
    <p:extLst>
      <p:ext uri="{BB962C8B-B14F-4D97-AF65-F5344CB8AC3E}">
        <p14:creationId xmlns:p14="http://schemas.microsoft.com/office/powerpoint/2010/main" val="92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Tom’s favorite Outfielders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8" y="1295400"/>
            <a:ext cx="3008682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2004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19200"/>
            <a:ext cx="31242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Tommy </a:t>
            </a:r>
            <a:r>
              <a:rPr lang="en-US" sz="2400" dirty="0" err="1"/>
              <a:t>Henrich</a:t>
            </a:r>
            <a:endParaRPr lang="en-US" sz="2400" dirty="0"/>
          </a:p>
          <a:p>
            <a:pPr algn="ctr"/>
            <a:r>
              <a:rPr lang="en-US" sz="2400" dirty="0"/>
              <a:t>New York Yankees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54102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Stan Spence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Boston Red Sox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600" y="5410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Joe DiMaggio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Yankees</a:t>
            </a:r>
          </a:p>
        </p:txBody>
      </p:sp>
    </p:spTree>
    <p:extLst>
      <p:ext uri="{BB962C8B-B14F-4D97-AF65-F5344CB8AC3E}">
        <p14:creationId xmlns:p14="http://schemas.microsoft.com/office/powerpoint/2010/main" val="4349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Bill’s favorite Outfielders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0480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28956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71600"/>
            <a:ext cx="28194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Mel </a:t>
            </a:r>
            <a:r>
              <a:rPr lang="en-US" sz="2400" dirty="0" err="1"/>
              <a:t>Ott</a:t>
            </a:r>
            <a:endParaRPr lang="en-US" sz="2400" dirty="0"/>
          </a:p>
          <a:p>
            <a:pPr algn="ctr"/>
            <a:r>
              <a:rPr lang="en-US" sz="2400" dirty="0"/>
              <a:t>New York Giants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54102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Minnie </a:t>
            </a:r>
            <a:r>
              <a:rPr lang="en-US" sz="2400" dirty="0" err="1">
                <a:solidFill>
                  <a:prstClr val="white"/>
                </a:solidFill>
              </a:rPr>
              <a:t>Minoso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Chicago White Sox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600" y="5410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Al </a:t>
            </a:r>
            <a:r>
              <a:rPr lang="en-US" sz="2400" dirty="0" err="1">
                <a:solidFill>
                  <a:prstClr val="white"/>
                </a:solidFill>
              </a:rPr>
              <a:t>Kaline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Detroit Tigers</a:t>
            </a:r>
          </a:p>
        </p:txBody>
      </p:sp>
    </p:spTree>
    <p:extLst>
      <p:ext uri="{BB962C8B-B14F-4D97-AF65-F5344CB8AC3E}">
        <p14:creationId xmlns:p14="http://schemas.microsoft.com/office/powerpoint/2010/main" val="35637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8234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Outfielders Have Hit Some of the Most Famous Home Runs in Baseball History*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37338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Can You Guess Some of Them?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715000"/>
            <a:ext cx="1173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*  Thanks to Dave for providing the list of the Top 100 Home Runs in major league history</a:t>
            </a:r>
          </a:p>
        </p:txBody>
      </p:sp>
    </p:spTree>
    <p:extLst>
      <p:ext uri="{BB962C8B-B14F-4D97-AF65-F5344CB8AC3E}">
        <p14:creationId xmlns:p14="http://schemas.microsoft.com/office/powerpoint/2010/main" val="6787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Babe Ruth’s Called Shot – 1932 World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9296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337</Words>
  <Application>Microsoft Office PowerPoint</Application>
  <PresentationFormat>Widescreen</PresentationFormat>
  <Paragraphs>55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Franklin Gothic Medium</vt:lpstr>
      <vt:lpstr>Impact</vt:lpstr>
      <vt:lpstr>Basketball 16x9</vt:lpstr>
      <vt:lpstr>Outfielders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2016-10-24T00:07:36Z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