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37" r:id="rId11"/>
    <p:sldId id="338" r:id="rId12"/>
    <p:sldId id="334" r:id="rId13"/>
    <p:sldId id="335" r:id="rId14"/>
    <p:sldId id="336" r:id="rId15"/>
    <p:sldId id="328" r:id="rId16"/>
    <p:sldId id="329" r:id="rId17"/>
    <p:sldId id="330" r:id="rId18"/>
    <p:sldId id="331" r:id="rId19"/>
    <p:sldId id="332" r:id="rId20"/>
    <p:sldId id="339" r:id="rId21"/>
    <p:sldId id="333" r:id="rId22"/>
    <p:sldId id="340" r:id="rId23"/>
    <p:sldId id="341" r:id="rId24"/>
    <p:sldId id="34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5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Jackie Robinson</a:t>
            </a:r>
            <a:r>
              <a:rPr lang="en-US" baseline="0" dirty="0"/>
              <a:t> 1959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41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 Hodges</a:t>
            </a:r>
            <a:r>
              <a:rPr lang="en-US" baseline="0" dirty="0"/>
              <a:t> at Children’s Hospital Brooklyn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2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Gil Hodges </a:t>
            </a:r>
            <a:r>
              <a:rPr lang="en-US" baseline="0" dirty="0"/>
              <a:t>at Children’s Hospital Brooklyn with Don </a:t>
            </a:r>
            <a:r>
              <a:rPr lang="en-US" baseline="0" dirty="0" err="1"/>
              <a:t>Newcombe</a:t>
            </a:r>
            <a:r>
              <a:rPr lang="en-US" baseline="0" dirty="0"/>
              <a:t>, Yogi Berra and Roy </a:t>
            </a:r>
            <a:r>
              <a:rPr lang="en-US" baseline="0" dirty="0" err="1"/>
              <a:t>Campanella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61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Yogi</a:t>
            </a:r>
            <a:r>
              <a:rPr lang="en-US" baseline="0" dirty="0"/>
              <a:t> Berra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24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Yogi</a:t>
            </a:r>
            <a:r>
              <a:rPr lang="en-US" baseline="0" dirty="0"/>
              <a:t> Berra and Joe Garagiola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6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</a:t>
            </a:r>
            <a:r>
              <a:rPr lang="en-US" baseline="0" dirty="0"/>
              <a:t> Musial – Red </a:t>
            </a:r>
            <a:r>
              <a:rPr lang="en-US" baseline="0" dirty="0" err="1"/>
              <a:t>Schoendenist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02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Willie</a:t>
            </a:r>
            <a:r>
              <a:rPr lang="en-US" baseline="0" dirty="0"/>
              <a:t> Mays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7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Nolan</a:t>
            </a:r>
            <a:r>
              <a:rPr lang="en-US" baseline="0" dirty="0"/>
              <a:t> Ryan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80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  <a:r>
              <a:rPr lang="en-US" baseline="0" dirty="0"/>
              <a:t> Ortiz – Big </a:t>
            </a:r>
            <a:r>
              <a:rPr lang="en-US" baseline="0" dirty="0" err="1"/>
              <a:t>Papi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32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Mickey</a:t>
            </a:r>
            <a:r>
              <a:rPr lang="en-US" baseline="0" dirty="0"/>
              <a:t> Mantle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0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88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Colt 45s Christmas Card 1962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7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Colt 45s Christmas Card 1962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99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Colt 45s </a:t>
            </a:r>
            <a:r>
              <a:rPr lang="en-US"/>
              <a:t>Christmas Gift</a:t>
            </a:r>
            <a:r>
              <a:rPr lang="en-US" baseline="0"/>
              <a:t> Ideas - </a:t>
            </a:r>
            <a:r>
              <a:rPr lang="en-US"/>
              <a:t> </a:t>
            </a:r>
            <a:r>
              <a:rPr lang="en-US" dirty="0"/>
              <a:t>1962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9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8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2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DiMaggio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15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DiMaggio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3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Dinah</a:t>
            </a:r>
            <a:r>
              <a:rPr lang="en-US" baseline="0" dirty="0"/>
              <a:t> Shore Christmas Special 12/22/57 – Dizzy Dean, Esther Williams, Actor John </a:t>
            </a:r>
            <a:r>
              <a:rPr lang="en-US" baseline="0" dirty="0" err="1"/>
              <a:t>Raitt</a:t>
            </a:r>
            <a:r>
              <a:rPr lang="en-US" baseline="0" dirty="0"/>
              <a:t>, Dinah Shore, Roy Rogers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6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Casey</a:t>
            </a:r>
            <a:r>
              <a:rPr lang="en-US" baseline="0" dirty="0"/>
              <a:t> Stengel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5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Baseball Players</a:t>
            </a:r>
            <a:br>
              <a:rPr lang="en-US" sz="9600" dirty="0"/>
            </a:br>
            <a:r>
              <a:rPr lang="en-US" sz="9600" dirty="0"/>
              <a:t>Celebrate Christmas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0729"/>
            <a:ext cx="7010400" cy="59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"/>
            <a:ext cx="533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"/>
            <a:ext cx="8229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7200"/>
            <a:ext cx="5486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39" y="457200"/>
            <a:ext cx="795372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27" y="457200"/>
            <a:ext cx="72611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27" y="609967"/>
            <a:ext cx="7261146" cy="56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"/>
            <a:ext cx="56388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8915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6400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8001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5562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90" y="228600"/>
            <a:ext cx="500021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68" y="304800"/>
            <a:ext cx="855506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92" y="304800"/>
            <a:ext cx="751341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807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59" y="457200"/>
            <a:ext cx="491728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7010400" cy="61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115</Words>
  <Application>Microsoft Office PowerPoint</Application>
  <PresentationFormat>Widescreen</PresentationFormat>
  <Paragraphs>40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Franklin Gothic Medium</vt:lpstr>
      <vt:lpstr>Impact</vt:lpstr>
      <vt:lpstr>Basketball 16x9</vt:lpstr>
      <vt:lpstr>Baseball Players Celebrate Christmas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2016-12-16T11:13:33Z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