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7" r:id="rId3"/>
    <p:sldId id="260" r:id="rId4"/>
    <p:sldId id="261" r:id="rId5"/>
    <p:sldId id="262" r:id="rId6"/>
    <p:sldId id="280" r:id="rId7"/>
    <p:sldId id="281" r:id="rId8"/>
    <p:sldId id="279" r:id="rId9"/>
    <p:sldId id="263" r:id="rId10"/>
    <p:sldId id="264" r:id="rId11"/>
    <p:sldId id="265" r:id="rId12"/>
    <p:sldId id="266" r:id="rId13"/>
    <p:sldId id="276" r:id="rId14"/>
    <p:sldId id="267" r:id="rId15"/>
    <p:sldId id="268" r:id="rId16"/>
    <p:sldId id="269" r:id="rId17"/>
    <p:sldId id="270" r:id="rId18"/>
    <p:sldId id="271" r:id="rId19"/>
    <p:sldId id="277" r:id="rId20"/>
    <p:sldId id="272" r:id="rId21"/>
    <p:sldId id="273" r:id="rId22"/>
    <p:sldId id="274" r:id="rId23"/>
    <p:sldId id="275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04801"/>
            <a:ext cx="8077200" cy="2514599"/>
          </a:xfrm>
        </p:spPr>
        <p:txBody>
          <a:bodyPr>
            <a:normAutofit/>
          </a:bodyPr>
          <a:lstStyle/>
          <a:p>
            <a:r>
              <a:rPr lang="en-US" sz="9600" dirty="0"/>
              <a:t>Shortstops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hit the most home runs while playing shortstop?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905000"/>
            <a:ext cx="3276600" cy="2590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953000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hit 345 home runs as a SS; 431 home runs in his career (he played the last 5 years as a 3B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His dad was once his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broke Lou Gehrig’s record by playing in 2,632 consecutive games</a:t>
            </a:r>
          </a:p>
        </p:txBody>
      </p:sp>
    </p:spTree>
    <p:extLst>
      <p:ext uri="{BB962C8B-B14F-4D97-AF65-F5344CB8AC3E}">
        <p14:creationId xmlns:p14="http://schemas.microsoft.com/office/powerpoint/2010/main" val="42817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hit the most home runs while playing shortstop?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953000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hit 345 home runs as a SS; 431 home runs in his career (he played the last 5 years as a 3B)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His dad was once his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broke Lou Gehrig’s record by playing in 2,632 consecutive games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27550"/>
            <a:ext cx="2667000" cy="282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hit the most home runs while playing shortstop?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953000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hit 345 home runs as a SS; 431 home runs in his career (he played the last 5 years as a 3B)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His dad was once his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broke Lou Gehrig’s record by playing in 2,632 consecutive games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27550"/>
            <a:ext cx="2667000" cy="2820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Cal Ripken Jr.</a:t>
            </a:r>
          </a:p>
          <a:p>
            <a:r>
              <a:rPr lang="en-US" sz="3200" dirty="0"/>
              <a:t>Baltimore Orioles</a:t>
            </a:r>
          </a:p>
        </p:txBody>
      </p:sp>
    </p:spTree>
    <p:extLst>
      <p:ext uri="{BB962C8B-B14F-4D97-AF65-F5344CB8AC3E}">
        <p14:creationId xmlns:p14="http://schemas.microsoft.com/office/powerpoint/2010/main" val="19674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hit the most home runs while playing shortstop in the National League?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905000"/>
            <a:ext cx="3276600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hit the most home runs while playing shortstop in the National League?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905000"/>
            <a:ext cx="3276600" cy="2590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9530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2400" dirty="0"/>
              <a:t>He hit 277 home runs as a SS but had 512 home runs in his career (he played the last 11 years as a 1B)</a:t>
            </a:r>
          </a:p>
        </p:txBody>
      </p:sp>
    </p:spTree>
    <p:extLst>
      <p:ext uri="{BB962C8B-B14F-4D97-AF65-F5344CB8AC3E}">
        <p14:creationId xmlns:p14="http://schemas.microsoft.com/office/powerpoint/2010/main" val="35261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hit the most home runs while playing shortstop in the National League?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905000"/>
            <a:ext cx="3276600" cy="2590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953000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hit 277 home runs as a SS but had 512 home runs in his career (he played the last 11 years as a 1B)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“Let’s play two!”</a:t>
            </a:r>
          </a:p>
        </p:txBody>
      </p:sp>
    </p:spTree>
    <p:extLst>
      <p:ext uri="{BB962C8B-B14F-4D97-AF65-F5344CB8AC3E}">
        <p14:creationId xmlns:p14="http://schemas.microsoft.com/office/powerpoint/2010/main" val="258218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hit the most home runs while playing shortstop in the National League?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905000"/>
            <a:ext cx="3276600" cy="2590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953000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hit 277 home runs as a SS but had 512 home runs in his career (he played the last 11 years as a 1B)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“Let’s play two!”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Mr. Cub</a:t>
            </a:r>
          </a:p>
        </p:txBody>
      </p:sp>
    </p:spTree>
    <p:extLst>
      <p:ext uri="{BB962C8B-B14F-4D97-AF65-F5344CB8AC3E}">
        <p14:creationId xmlns:p14="http://schemas.microsoft.com/office/powerpoint/2010/main" val="334457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hit the most home runs while playing shortstop in the National League?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953000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hit 277 home runs as a SS but had 512 home runs in his career (he played the last 11 years as a 1B)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“Let’s play two!”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Mr. Cub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905000"/>
            <a:ext cx="4343400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hit the most home runs while playing shortstop in the National League?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953000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hit 277 home runs as a SS but had 512 home runs in his career (he played the last 11 years as a 1B)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“Let’s play two!”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Mr. Cub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905000"/>
            <a:ext cx="4343400" cy="2743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3622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Ernie Banks</a:t>
            </a:r>
          </a:p>
          <a:p>
            <a:r>
              <a:rPr lang="en-US" sz="3200" dirty="0"/>
              <a:t>Chicago Cubs</a:t>
            </a:r>
          </a:p>
        </p:txBody>
      </p:sp>
    </p:spTree>
    <p:extLst>
      <p:ext uri="{BB962C8B-B14F-4D97-AF65-F5344CB8AC3E}">
        <p14:creationId xmlns:p14="http://schemas.microsoft.com/office/powerpoint/2010/main" val="33370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This HOF shortstop had a career batting average of only .262 with 28 HRs (averaged less than 2 per season).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133601"/>
            <a:ext cx="3276600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1104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“Good stockbrokers are a dime a dozen, but good shortstops are hard to find”*</a:t>
            </a:r>
          </a:p>
          <a:p>
            <a:r>
              <a:rPr lang="en-US" sz="4400" dirty="0"/>
              <a:t>                       </a:t>
            </a:r>
            <a:r>
              <a:rPr lang="en-US" sz="3600" dirty="0"/>
              <a:t>- Charlie Finley, Owner of Oakland A’s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3695700"/>
            <a:ext cx="2857500" cy="262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171182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3200" i="1" dirty="0"/>
              <a:t>There are only 24 Shortstops in the Hall of Fame</a:t>
            </a:r>
          </a:p>
        </p:txBody>
      </p:sp>
    </p:spTree>
    <p:extLst>
      <p:ext uri="{BB962C8B-B14F-4D97-AF65-F5344CB8AC3E}">
        <p14:creationId xmlns:p14="http://schemas.microsoft.com/office/powerpoint/2010/main" val="24946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This HOF shortstop had a career batting average of only .262 with 28 HRs (averaged less than 2 per season).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133601"/>
            <a:ext cx="3276600" cy="2590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876800"/>
            <a:ext cx="1127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sz="3200" dirty="0"/>
              <a:t>An excellent defender, he was almost as famous for his backflip</a:t>
            </a:r>
          </a:p>
        </p:txBody>
      </p:sp>
    </p:spTree>
    <p:extLst>
      <p:ext uri="{BB962C8B-B14F-4D97-AF65-F5344CB8AC3E}">
        <p14:creationId xmlns:p14="http://schemas.microsoft.com/office/powerpoint/2010/main" val="1820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This HOF shortstop had a career batting average of only .262 with 28 HRs (averaged less than 2 per season).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133601"/>
            <a:ext cx="3276600" cy="2590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876800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/>
              <a:t>An excellent defender, he was almost as famous for his backflip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Nicknamed “The Wizard of Oz”</a:t>
            </a:r>
          </a:p>
        </p:txBody>
      </p:sp>
    </p:spTree>
    <p:extLst>
      <p:ext uri="{BB962C8B-B14F-4D97-AF65-F5344CB8AC3E}">
        <p14:creationId xmlns:p14="http://schemas.microsoft.com/office/powerpoint/2010/main" val="33797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This HOF shortstop had a career batting average of only .262 with 28 HRs (averaged less than 2 per season).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/>
              <a:t>An excellent defender, he was almost as famous for his backflip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Nicknamed “The Wizard of Oz”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52600"/>
            <a:ext cx="2743199" cy="290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75" y="1752601"/>
            <a:ext cx="2752725" cy="29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This HOF shortstop had a career batting average of only .262 with 28 HRs (averaged less than 2 per season).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/>
              <a:t>An excellent defender, he was almost as famous for his backflip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Nicknamed “The Wizard of Oz”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52600"/>
            <a:ext cx="2743199" cy="290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75" y="1752601"/>
            <a:ext cx="2752725" cy="2905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590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Ozzie Smith</a:t>
            </a:r>
          </a:p>
          <a:p>
            <a:r>
              <a:rPr lang="en-US" sz="3200" dirty="0"/>
              <a:t>St. Louis Cardinals</a:t>
            </a:r>
          </a:p>
        </p:txBody>
      </p:sp>
    </p:spTree>
    <p:extLst>
      <p:ext uri="{BB962C8B-B14F-4D97-AF65-F5344CB8AC3E}">
        <p14:creationId xmlns:p14="http://schemas.microsoft.com/office/powerpoint/2010/main" val="24512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1104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“What is the top requirement for a second baseman? A fine shortstop.”*</a:t>
            </a:r>
          </a:p>
          <a:p>
            <a:r>
              <a:rPr lang="en-US" sz="4400" dirty="0"/>
              <a:t>                 </a:t>
            </a:r>
            <a:r>
              <a:rPr lang="en-US" sz="3600" dirty="0"/>
              <a:t>- Nellie Fox, Hall of Fame Second Baseman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3352800"/>
            <a:ext cx="2743199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8768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 </a:t>
            </a:r>
            <a:r>
              <a:rPr lang="en-US" sz="3200" i="1" dirty="0"/>
              <a:t>Fox played most of his career with Hall of Fame Shortstop, Luis </a:t>
            </a:r>
            <a:r>
              <a:rPr lang="en-US" sz="3200" i="1" dirty="0" err="1"/>
              <a:t>Aparicio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2443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was your favorite shortstop?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33600"/>
            <a:ext cx="1800225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119312"/>
            <a:ext cx="174307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700" y="2147887"/>
            <a:ext cx="1790700" cy="2562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800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Peewee Reese</a:t>
            </a:r>
          </a:p>
          <a:p>
            <a:pPr algn="ctr"/>
            <a:r>
              <a:rPr lang="en-US" sz="2400" dirty="0"/>
              <a:t>Brooklyn Dodgers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48006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Johnny Pesky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Boston Red Sox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1000" y="480780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Tony </a:t>
            </a:r>
            <a:r>
              <a:rPr lang="en-US" sz="2400" dirty="0" err="1">
                <a:solidFill>
                  <a:prstClr val="white"/>
                </a:solidFill>
              </a:rPr>
              <a:t>Kubek</a:t>
            </a:r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New York Yankees</a:t>
            </a:r>
          </a:p>
        </p:txBody>
      </p:sp>
    </p:spTree>
    <p:extLst>
      <p:ext uri="{BB962C8B-B14F-4D97-AF65-F5344CB8AC3E}">
        <p14:creationId xmlns:p14="http://schemas.microsoft.com/office/powerpoint/2010/main" val="10887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Bobby’s favorite shortstops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3352800" cy="2519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2173077"/>
            <a:ext cx="1743075" cy="2440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2179674"/>
            <a:ext cx="1790700" cy="2498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800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Sonny Jackson</a:t>
            </a:r>
          </a:p>
          <a:p>
            <a:pPr algn="ctr"/>
            <a:r>
              <a:rPr lang="en-US" sz="2400" dirty="0"/>
              <a:t>Houston Astros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48006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Denis </a:t>
            </a:r>
            <a:r>
              <a:rPr lang="en-US" sz="2400" dirty="0" err="1">
                <a:solidFill>
                  <a:prstClr val="white"/>
                </a:solidFill>
              </a:rPr>
              <a:t>Menke</a:t>
            </a:r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Houston Astros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1000" y="480780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Freddie </a:t>
            </a:r>
            <a:r>
              <a:rPr lang="en-US" sz="2400" dirty="0" err="1">
                <a:solidFill>
                  <a:prstClr val="white"/>
                </a:solidFill>
              </a:rPr>
              <a:t>Patek</a:t>
            </a:r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Kansas City Royals</a:t>
            </a:r>
          </a:p>
        </p:txBody>
      </p:sp>
    </p:spTree>
    <p:extLst>
      <p:ext uri="{BB962C8B-B14F-4D97-AF65-F5344CB8AC3E}">
        <p14:creationId xmlns:p14="http://schemas.microsoft.com/office/powerpoint/2010/main" val="9296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Jim’s favorite shortstops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19" y="2149732"/>
            <a:ext cx="1777386" cy="2510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2203944"/>
            <a:ext cx="1743075" cy="237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2191448"/>
            <a:ext cx="1790700" cy="2475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800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Luis </a:t>
            </a:r>
            <a:r>
              <a:rPr lang="en-US" sz="2400" dirty="0" err="1"/>
              <a:t>Aparicio</a:t>
            </a:r>
            <a:endParaRPr lang="en-US" sz="2400" dirty="0"/>
          </a:p>
          <a:p>
            <a:pPr algn="ctr"/>
            <a:r>
              <a:rPr lang="en-US" sz="2400" dirty="0"/>
              <a:t>Chicago White Sox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48006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Ernie Banks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Chicago Cubs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1000" y="480780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Dickie Thon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Houston Astros</a:t>
            </a:r>
          </a:p>
        </p:txBody>
      </p:sp>
    </p:spTree>
    <p:extLst>
      <p:ext uri="{BB962C8B-B14F-4D97-AF65-F5344CB8AC3E}">
        <p14:creationId xmlns:p14="http://schemas.microsoft.com/office/powerpoint/2010/main" val="363095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hit the most home runs while playing shortstop?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905000"/>
            <a:ext cx="3276600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hit the most home runs while playing shortstop?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905000"/>
            <a:ext cx="3276600" cy="2590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9530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2400" dirty="0"/>
              <a:t>He hit 345 home runs as a SS; 431 home runs in his career (he played the last 5 years as a 3B)</a:t>
            </a:r>
          </a:p>
        </p:txBody>
      </p:sp>
    </p:spTree>
    <p:extLst>
      <p:ext uri="{BB962C8B-B14F-4D97-AF65-F5344CB8AC3E}">
        <p14:creationId xmlns:p14="http://schemas.microsoft.com/office/powerpoint/2010/main" val="7314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hit the most home runs while playing shortstop?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905000"/>
            <a:ext cx="3276600" cy="2590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953000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hit 345 home runs as a SS; 431 home runs in his career (he played the last 5 years as a 3B)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His dad was once his manager</a:t>
            </a:r>
          </a:p>
        </p:txBody>
      </p:sp>
    </p:spTree>
    <p:extLst>
      <p:ext uri="{BB962C8B-B14F-4D97-AF65-F5344CB8AC3E}">
        <p14:creationId xmlns:p14="http://schemas.microsoft.com/office/powerpoint/2010/main" val="41222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827</Words>
  <Application>Microsoft Office PowerPoint</Application>
  <PresentationFormat>Widescreen</PresentationFormat>
  <Paragraphs>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Franklin Gothic Medium</vt:lpstr>
      <vt:lpstr>Impact</vt:lpstr>
      <vt:lpstr>Basketball 16x9</vt:lpstr>
      <vt:lpstr>Shortstops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2016-09-11T13:45:11Z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