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3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0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2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6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E612-28D0-45C6-B9C2-2343A49BDCA1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2247-26B8-4B5A-A281-32EE80D2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5Og0gUKfvc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The Worst Team in Baseball</a:t>
            </a:r>
            <a:endParaRPr lang="en-US" sz="72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4400" dirty="0" smtClean="0">
              <a:solidFill>
                <a:srgbClr val="FF0000"/>
              </a:solidFill>
              <a:latin typeface="Jokerman" panose="04090605060D06020702" pitchFamily="82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1950 - 1959</a:t>
            </a:r>
            <a:endParaRPr lang="en-US" sz="60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1954 </a:t>
            </a:r>
            <a:r>
              <a:rPr lang="en-US" sz="4000" dirty="0"/>
              <a:t>Pirates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 Bill </a:t>
            </a:r>
            <a:r>
              <a:rPr lang="en-US" sz="4000" b="1" dirty="0" err="1" smtClean="0"/>
              <a:t>Mazeroski</a:t>
            </a:r>
            <a:r>
              <a:rPr lang="en-US" sz="4000" b="1" dirty="0" smtClean="0"/>
              <a:t> and Roberto Clemente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Pirates lose 101 games</a:t>
            </a:r>
          </a:p>
          <a:p>
            <a:r>
              <a:rPr lang="en-US" sz="2000" b="1" dirty="0" smtClean="0"/>
              <a:t>Rickey is on the hot seat</a:t>
            </a:r>
          </a:p>
          <a:p>
            <a:endParaRPr lang="en-US" sz="2000" b="1" dirty="0"/>
          </a:p>
          <a:p>
            <a:r>
              <a:rPr lang="en-US" sz="2000" b="1" dirty="0" smtClean="0"/>
              <a:t>Frank Thomas leads team in hitting; Bob Skinner makes debut</a:t>
            </a:r>
          </a:p>
          <a:p>
            <a:endParaRPr lang="en-US" sz="2000" b="1" dirty="0"/>
          </a:p>
          <a:p>
            <a:r>
              <a:rPr lang="en-US" sz="2000" b="1" dirty="0" smtClean="0"/>
              <a:t>Pirates sign  17 </a:t>
            </a:r>
            <a:r>
              <a:rPr lang="en-US" sz="2000" b="1" dirty="0" err="1" smtClean="0"/>
              <a:t>yr</a:t>
            </a:r>
            <a:r>
              <a:rPr lang="en-US" sz="2000" b="1" dirty="0" smtClean="0"/>
              <a:t> old Bill </a:t>
            </a:r>
            <a:r>
              <a:rPr lang="en-US" sz="2000" b="1" dirty="0" err="1" smtClean="0"/>
              <a:t>Mazeroski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Clemente is drafted from Dodgers</a:t>
            </a:r>
            <a:endParaRPr lang="en-US" sz="2000" b="1" dirty="0"/>
          </a:p>
        </p:txBody>
      </p:sp>
      <p:pic>
        <p:nvPicPr>
          <p:cNvPr id="6147" name="Picture 3" descr="C:\Users\owner\Documents\M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342900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owner\Documents\Clemen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426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1955 </a:t>
            </a:r>
            <a:r>
              <a:rPr lang="en-US" sz="4000" dirty="0"/>
              <a:t>Pirates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End of the 5 Year Plan</a:t>
            </a:r>
          </a:p>
          <a:p>
            <a:pPr marL="0" indent="0" algn="ctr">
              <a:buNone/>
            </a:pPr>
            <a:r>
              <a:rPr lang="en-US" b="1" u="sng" dirty="0" smtClean="0"/>
              <a:t>Rickey’s Achievements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Stabilized Pirates farm system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Established instructional camp in 1953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Introduced batting helmets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 smtClean="0"/>
              <a:t>Pirates finish last – lose 99 games</a:t>
            </a:r>
          </a:p>
          <a:p>
            <a:endParaRPr lang="en-US" sz="2000" b="1" dirty="0"/>
          </a:p>
          <a:p>
            <a:pPr algn="ctr"/>
            <a:r>
              <a:rPr lang="en-US" sz="2000" b="1" dirty="0" smtClean="0"/>
              <a:t>From 1951-1955:  </a:t>
            </a:r>
          </a:p>
          <a:p>
            <a:pPr algn="ctr"/>
            <a:r>
              <a:rPr lang="en-US" sz="2000" b="1" dirty="0" smtClean="0"/>
              <a:t>269W – 501L</a:t>
            </a:r>
          </a:p>
          <a:p>
            <a:r>
              <a:rPr lang="en-US" sz="2000" b="1" dirty="0" smtClean="0"/>
              <a:t>Lost 65% of games played</a:t>
            </a:r>
          </a:p>
          <a:p>
            <a:r>
              <a:rPr lang="en-US" sz="2000" b="1" dirty="0" smtClean="0"/>
              <a:t>One 7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place finish, four times in last place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1956 - 1957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Small Steps</a:t>
            </a:r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 smtClean="0"/>
              <a:t>Joe Brown replaces Rickey as General Manager </a:t>
            </a:r>
          </a:p>
          <a:p>
            <a:endParaRPr lang="en-US" sz="2000" b="1" dirty="0"/>
          </a:p>
          <a:p>
            <a:r>
              <a:rPr lang="en-US" sz="2000" b="1" dirty="0" smtClean="0"/>
              <a:t>Pirates finish 7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in 1956 and tied for 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in 1957</a:t>
            </a:r>
          </a:p>
          <a:p>
            <a:endParaRPr lang="en-US" sz="2000" b="1" dirty="0"/>
          </a:p>
          <a:p>
            <a:r>
              <a:rPr lang="en-US" sz="2000" b="1" dirty="0" smtClean="0"/>
              <a:t>New faces on field:</a:t>
            </a:r>
          </a:p>
          <a:p>
            <a:r>
              <a:rPr lang="en-US" sz="2000" b="1" dirty="0" smtClean="0"/>
              <a:t>Bill </a:t>
            </a:r>
            <a:r>
              <a:rPr lang="en-US" sz="2000" b="1" dirty="0" err="1" smtClean="0"/>
              <a:t>Virdon</a:t>
            </a:r>
            <a:r>
              <a:rPr lang="en-US" sz="2000" b="1" dirty="0" smtClean="0"/>
              <a:t> in CF</a:t>
            </a:r>
          </a:p>
          <a:p>
            <a:r>
              <a:rPr lang="en-US" sz="2000" b="1" dirty="0" smtClean="0"/>
              <a:t>Danny Murtaugh is manager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owner\Documents\danny_murtaugh_aut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2038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wner\Documents\vird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79" y="3810000"/>
            <a:ext cx="270782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1958 </a:t>
            </a:r>
            <a:r>
              <a:rPr lang="en-US" sz="4000" dirty="0"/>
              <a:t>- </a:t>
            </a:r>
            <a:r>
              <a:rPr lang="en-US" sz="4000" dirty="0" smtClean="0"/>
              <a:t>1959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04800"/>
            <a:ext cx="5111750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 Winning Seasons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</a:rPr>
              <a:t>  place 1958!</a:t>
            </a:r>
          </a:p>
          <a:p>
            <a:r>
              <a:rPr lang="en-US" sz="2000" b="1" dirty="0" smtClean="0"/>
              <a:t>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in 1959</a:t>
            </a:r>
          </a:p>
          <a:p>
            <a:endParaRPr lang="en-US" sz="2000" b="1" dirty="0"/>
          </a:p>
          <a:p>
            <a:r>
              <a:rPr lang="en-US" sz="2000" b="1" dirty="0" smtClean="0"/>
              <a:t>Back-to-back winning seasons for first time in 15 years</a:t>
            </a:r>
          </a:p>
          <a:p>
            <a:endParaRPr lang="en-US" sz="2000" b="1" dirty="0"/>
          </a:p>
          <a:p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 best pitching staff in National League</a:t>
            </a:r>
          </a:p>
          <a:p>
            <a:r>
              <a:rPr lang="en-US" sz="2000" b="1" dirty="0" smtClean="0"/>
              <a:t>New Faces:</a:t>
            </a:r>
          </a:p>
          <a:p>
            <a:r>
              <a:rPr lang="en-US" sz="2000" b="1" dirty="0" smtClean="0"/>
              <a:t>Smoky Burgess</a:t>
            </a:r>
          </a:p>
          <a:p>
            <a:r>
              <a:rPr lang="en-US" sz="2000" b="1" dirty="0" smtClean="0"/>
              <a:t>Don </a:t>
            </a:r>
            <a:r>
              <a:rPr lang="en-US" sz="2000" b="1" dirty="0" err="1" smtClean="0"/>
              <a:t>Hoak</a:t>
            </a:r>
            <a:endParaRPr lang="en-US" sz="2000" b="1" dirty="0" smtClean="0"/>
          </a:p>
          <a:p>
            <a:r>
              <a:rPr lang="en-US" sz="2000" b="1" dirty="0" smtClean="0"/>
              <a:t>Harvey </a:t>
            </a:r>
            <a:r>
              <a:rPr lang="en-US" sz="2000" b="1" dirty="0" err="1" smtClean="0"/>
              <a:t>Haddix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C:\Users\owner\Documents\Pirates 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257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1959 Starting Lineup</a:t>
            </a:r>
            <a:endParaRPr lang="en-US" b="1" dirty="0"/>
          </a:p>
        </p:txBody>
      </p:sp>
      <p:pic>
        <p:nvPicPr>
          <p:cNvPr id="3" name="Picture 3" descr="C:\Users\owner\Documents\Stu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0059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owner\Documents\Mazeros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4141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owner\Documents\Gro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3191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owner\Documents\Hoa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41008"/>
            <a:ext cx="17907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owner\Documents\Ski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9" y="4267199"/>
            <a:ext cx="173423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owner\Documents\Vird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9" y="4267199"/>
            <a:ext cx="1781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owner\Documents\Clemen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89" y="4256313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owner\Documents\Smok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37263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1960 World Series at Forbes Field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r="126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https://www.youtube.com/watch?v=65Og0gUKfvc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The Golden Age of Baseball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8 AL Championships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6 World Series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owner\Documents\Yanke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572000" cy="44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Documents\Yankees scri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61457"/>
            <a:ext cx="2514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800" b="1" dirty="0" smtClean="0"/>
              <a:t> </a:t>
            </a:r>
            <a:r>
              <a:rPr lang="en-US" sz="4800" b="1" dirty="0">
                <a:solidFill>
                  <a:srgbClr val="FF0000"/>
                </a:solidFill>
                <a:latin typeface="Jokerman" panose="04090605060D06020702" pitchFamily="82" charset="0"/>
              </a:rPr>
              <a:t>The Worst Team in </a:t>
            </a:r>
            <a:r>
              <a:rPr lang="en-US" sz="48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Baseball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Jokerman" panose="04090605060D06020702" pitchFamily="8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Hint: By the end of the decade they were World Series Champions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3008313" cy="5745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From 1950-1959, they had the worst winning percentage in all of baseball - losing 60% of their games.</a:t>
            </a:r>
          </a:p>
          <a:p>
            <a:endParaRPr lang="en-US" sz="2400" dirty="0"/>
          </a:p>
          <a:p>
            <a:r>
              <a:rPr lang="en-US" sz="2400" dirty="0" smtClean="0"/>
              <a:t>Six times they finished last in their league, and next to last in two more seasons.</a:t>
            </a:r>
          </a:p>
          <a:p>
            <a:endParaRPr lang="en-US" sz="2400" dirty="0"/>
          </a:p>
          <a:p>
            <a:r>
              <a:rPr lang="en-US" sz="2400" dirty="0" smtClean="0"/>
              <a:t>They lost 100 or more games 3 years in a row.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The Pittsburgh Pirates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5524"/>
          <a:stretch>
            <a:fillRect/>
          </a:stretch>
        </p:blipFill>
        <p:spPr>
          <a:xfrm>
            <a:off x="1066800" y="304800"/>
            <a:ext cx="7010400" cy="44227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1950 -1959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84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162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1950 Pirates 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1000"/>
            <a:ext cx="2540000" cy="3810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Ralph Kiner -  47 HR / 122 RBI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consecutive year leading league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Pirates lose 96 games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Last place finish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Minor league prospects: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Frank Thomas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Gus Bell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Bob Friend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Vernon Law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owner\Documents\rickey-and-robinson-sig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26098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Documents\branch-rickey-1-s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9" y="356054"/>
            <a:ext cx="30480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62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Branch Rickey’s 5 Year Plan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Pirates will produce a champion within 5 years</a:t>
            </a:r>
          </a:p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2051" name="Picture 3" descr="C:\Users\owner\Documents\Ricke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800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008313" cy="1162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1951 Pirates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Heaven Help the Pirates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Pirates “improve”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6 games,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 finish 7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Korean War impacts player development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Pirates are nearly bankrupt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Player signings: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Dick Stuart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Bob Skinner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Dale Long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owner\Documents\angels in out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6163056" cy="48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1952 </a:t>
            </a:r>
            <a:r>
              <a:rPr lang="en-US" sz="4000" dirty="0"/>
              <a:t>Pirates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The Rickey Dinks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/>
              <a:t>Rickey’s </a:t>
            </a:r>
            <a:r>
              <a:rPr lang="en-US" sz="2000" b="1" dirty="0" err="1"/>
              <a:t>Rinky</a:t>
            </a:r>
            <a:r>
              <a:rPr lang="en-US" sz="2000" b="1" dirty="0"/>
              <a:t> </a:t>
            </a:r>
            <a:r>
              <a:rPr lang="en-US" sz="2000" b="1" dirty="0" smtClean="0"/>
              <a:t>Dinks lose </a:t>
            </a:r>
            <a:r>
              <a:rPr lang="en-US" sz="2000" b="1" u="sng" dirty="0" smtClean="0"/>
              <a:t>112</a:t>
            </a:r>
            <a:r>
              <a:rPr lang="en-US" sz="2000" b="1" dirty="0" smtClean="0"/>
              <a:t> games</a:t>
            </a:r>
          </a:p>
          <a:p>
            <a:endParaRPr lang="en-US" sz="2000" b="1" dirty="0"/>
          </a:p>
          <a:p>
            <a:r>
              <a:rPr lang="en-US" sz="2000" b="1" dirty="0" smtClean="0"/>
              <a:t>Last in every batting category</a:t>
            </a:r>
          </a:p>
          <a:p>
            <a:r>
              <a:rPr lang="en-US" sz="2000" b="1" dirty="0" smtClean="0"/>
              <a:t>Last in every pitching category</a:t>
            </a:r>
          </a:p>
          <a:p>
            <a:r>
              <a:rPr lang="en-US" sz="2000" b="1" dirty="0" smtClean="0"/>
              <a:t>Last in fielding </a:t>
            </a:r>
          </a:p>
          <a:p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New players signed:</a:t>
            </a:r>
          </a:p>
          <a:p>
            <a:r>
              <a:rPr lang="en-US" sz="2000" b="1" dirty="0" smtClean="0"/>
              <a:t>Dick </a:t>
            </a:r>
            <a:r>
              <a:rPr lang="en-US" sz="2000" b="1" dirty="0" err="1" smtClean="0"/>
              <a:t>Groat</a:t>
            </a:r>
            <a:endParaRPr lang="en-US" sz="2000" b="1" dirty="0" smtClean="0"/>
          </a:p>
          <a:p>
            <a:r>
              <a:rPr lang="en-US" sz="2000" b="1" dirty="0" smtClean="0"/>
              <a:t>Roy Face</a:t>
            </a:r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4000" dirty="0" smtClean="0"/>
          </a:p>
          <a:p>
            <a:endParaRPr lang="en-US" dirty="0"/>
          </a:p>
        </p:txBody>
      </p:sp>
      <p:pic>
        <p:nvPicPr>
          <p:cNvPr id="4098" name="Picture 2" descr="C:\Users\owner\Documents\Groat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08314"/>
            <a:ext cx="2209800" cy="298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wner\Documents\roy_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198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1953 </a:t>
            </a:r>
            <a:r>
              <a:rPr lang="en-US" sz="4000" dirty="0"/>
              <a:t>Pirates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smtClean="0"/>
              <a:t>Kiner’s Stats 1946-52:</a:t>
            </a:r>
          </a:p>
          <a:p>
            <a:r>
              <a:rPr lang="en-US" sz="2000" b="1" dirty="0" smtClean="0"/>
              <a:t>294 HR / 772 RBI</a:t>
            </a:r>
          </a:p>
          <a:p>
            <a:r>
              <a:rPr lang="en-US" sz="2000" b="1" dirty="0" smtClean="0"/>
              <a:t>Led both leagues</a:t>
            </a:r>
          </a:p>
          <a:p>
            <a:endParaRPr lang="en-US" sz="2000" b="1" dirty="0"/>
          </a:p>
          <a:p>
            <a:r>
              <a:rPr lang="en-US" sz="2000" b="1" dirty="0" smtClean="0"/>
              <a:t>Kiner takes pay cut in March</a:t>
            </a:r>
          </a:p>
          <a:p>
            <a:r>
              <a:rPr lang="en-US" sz="2000" b="1" dirty="0" smtClean="0"/>
              <a:t>Rickey trades Kiner in</a:t>
            </a:r>
          </a:p>
          <a:p>
            <a:r>
              <a:rPr lang="en-US" sz="2000" b="1" dirty="0" smtClean="0"/>
              <a:t>June</a:t>
            </a:r>
          </a:p>
          <a:p>
            <a:endParaRPr lang="en-US" sz="2000" b="1" dirty="0"/>
          </a:p>
          <a:p>
            <a:r>
              <a:rPr lang="en-US" sz="2000" b="1" dirty="0" smtClean="0"/>
              <a:t>Pirates lose 104 games</a:t>
            </a:r>
          </a:p>
          <a:p>
            <a:r>
              <a:rPr lang="en-US" sz="2000" b="1" dirty="0" smtClean="0"/>
              <a:t>Finish in last place without Kiner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 </a:t>
            </a:r>
            <a:r>
              <a:rPr lang="en-US" sz="4000" b="1" dirty="0" smtClean="0"/>
              <a:t>We can finish in last place without you”</a:t>
            </a:r>
            <a:endParaRPr lang="en-US" sz="4000" b="1" dirty="0"/>
          </a:p>
        </p:txBody>
      </p:sp>
      <p:pic>
        <p:nvPicPr>
          <p:cNvPr id="5123" name="Picture 3" descr="C:\Users\owner\Documents\Rickey de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21" y="1676400"/>
            <a:ext cx="3732667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wner\Documents\Kiner de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32314"/>
            <a:ext cx="2514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434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Worst Team in Baseball</vt:lpstr>
      <vt:lpstr>The Golden Age of Baseball</vt:lpstr>
      <vt:lpstr>PowerPoint Presentation</vt:lpstr>
      <vt:lpstr>The Pittsburgh Pirates</vt:lpstr>
      <vt:lpstr>1950 Pirates </vt:lpstr>
      <vt:lpstr>Branch Rickey’s 5 Year Plan </vt:lpstr>
      <vt:lpstr>1951 Pirates</vt:lpstr>
      <vt:lpstr>1952 Pirates</vt:lpstr>
      <vt:lpstr>1953 Pirates</vt:lpstr>
      <vt:lpstr>1954 Pirates</vt:lpstr>
      <vt:lpstr>1955 Pirates</vt:lpstr>
      <vt:lpstr>1956 - 1957</vt:lpstr>
      <vt:lpstr>1958 - 1959</vt:lpstr>
      <vt:lpstr>1959 Starting Lineup</vt:lpstr>
      <vt:lpstr>1960 World Series at Forbes Field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Worst Team in Baseball</dc:title>
  <dc:creator>owner</dc:creator>
  <cp:lastModifiedBy>owner</cp:lastModifiedBy>
  <cp:revision>33</cp:revision>
  <dcterms:created xsi:type="dcterms:W3CDTF">2017-10-19T22:03:16Z</dcterms:created>
  <dcterms:modified xsi:type="dcterms:W3CDTF">2017-10-22T00:15:13Z</dcterms:modified>
</cp:coreProperties>
</file>