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4" r:id="rId4"/>
    <p:sldId id="285" r:id="rId5"/>
    <p:sldId id="286" r:id="rId6"/>
    <p:sldId id="287" r:id="rId7"/>
    <p:sldId id="275" r:id="rId8"/>
    <p:sldId id="293" r:id="rId9"/>
    <p:sldId id="263" r:id="rId10"/>
    <p:sldId id="288" r:id="rId11"/>
    <p:sldId id="289" r:id="rId12"/>
    <p:sldId id="274" r:id="rId13"/>
    <p:sldId id="283" r:id="rId14"/>
    <p:sldId id="290" r:id="rId15"/>
    <p:sldId id="291" r:id="rId16"/>
    <p:sldId id="271" r:id="rId17"/>
    <p:sldId id="265" r:id="rId18"/>
    <p:sldId id="262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FAB3-DB51-4EDD-97C8-AFF7014B69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B91D-D6A3-4AB3-9580-67205FDCF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0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5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5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4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4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3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2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1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8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3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9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3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Ernest</a:t>
            </a:r>
            <a:r>
              <a:rPr lang="en-US" baseline="0" dirty="0"/>
              <a:t> Evans had the top hit song of 1960 … we know him by his stage name “Chubby Checker”.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9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C4D9-AE16-45FD-8C6B-868E8D7FD73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7jzx664u5D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pHGXwQeUk7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44860"/>
          </a:xfrm>
        </p:spPr>
        <p:txBody>
          <a:bodyPr>
            <a:normAutofit/>
          </a:bodyPr>
          <a:lstStyle/>
          <a:p>
            <a:r>
              <a:rPr lang="en-US" sz="6600" b="1" dirty="0"/>
              <a:t>The Year in Baseball:</a:t>
            </a:r>
            <a:br>
              <a:rPr lang="en-US" sz="6600" b="1" dirty="0"/>
            </a:br>
            <a:br>
              <a:rPr lang="en-US" sz="6600" b="1" dirty="0"/>
            </a:br>
            <a:r>
              <a:rPr lang="en-US" sz="8800" b="1" dirty="0"/>
              <a:t>1962</a:t>
            </a:r>
          </a:p>
        </p:txBody>
      </p:sp>
    </p:spTree>
    <p:extLst>
      <p:ext uri="{BB962C8B-B14F-4D97-AF65-F5344CB8AC3E}">
        <p14:creationId xmlns:p14="http://schemas.microsoft.com/office/powerpoint/2010/main" val="312204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2833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1962 – Off the 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65" y="1751163"/>
            <a:ext cx="58508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Rock &amp; Roll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200" dirty="0"/>
              <a:t>The #1 Song for 1962 was by this guy. Who is it? What was the name of his hit single?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59" y="1608919"/>
            <a:ext cx="3328772" cy="3829050"/>
          </a:xfrm>
        </p:spPr>
      </p:pic>
    </p:spTree>
    <p:extLst>
      <p:ext uri="{BB962C8B-B14F-4D97-AF65-F5344CB8AC3E}">
        <p14:creationId xmlns:p14="http://schemas.microsoft.com/office/powerpoint/2010/main" val="63670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2833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1962 – Off the 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65" y="1751163"/>
            <a:ext cx="58508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Rock &amp; Roll</a:t>
            </a:r>
          </a:p>
          <a:p>
            <a:endParaRPr lang="en-US" sz="2400" dirty="0"/>
          </a:p>
          <a:p>
            <a:endParaRPr lang="en-US" sz="3600" dirty="0"/>
          </a:p>
          <a:p>
            <a:r>
              <a:rPr lang="en-US" sz="3600" dirty="0"/>
              <a:t>Mr. Acker Bilk</a:t>
            </a:r>
          </a:p>
          <a:p>
            <a:r>
              <a:rPr lang="en-US" sz="3600" dirty="0"/>
              <a:t>“Stranger on the Shore”</a:t>
            </a:r>
          </a:p>
          <a:p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59" y="1887193"/>
            <a:ext cx="4251644" cy="4007170"/>
          </a:xfrm>
        </p:spPr>
      </p:pic>
      <p:sp>
        <p:nvSpPr>
          <p:cNvPr id="3" name="TextBox 2"/>
          <p:cNvSpPr txBox="1"/>
          <p:nvPr/>
        </p:nvSpPr>
        <p:spPr>
          <a:xfrm>
            <a:off x="450166" y="5387926"/>
            <a:ext cx="60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https://www.youtube.com/watch?v=7jzx664u5DA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0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1962 -- Off the Field:</a:t>
            </a:r>
            <a:br>
              <a:rPr lang="en-US" sz="6000" dirty="0"/>
            </a:br>
            <a:r>
              <a:rPr lang="en-US" sz="4000" dirty="0"/>
              <a:t>Wilt Chamberlain Scores 100 points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8" y="1766568"/>
            <a:ext cx="3655376" cy="4647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99" y="1766568"/>
            <a:ext cx="5859002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1962 -- On the Field:</a:t>
            </a:r>
            <a:br>
              <a:rPr lang="en-US" sz="6000" dirty="0"/>
            </a:br>
            <a:r>
              <a:rPr lang="en-US" sz="4000" dirty="0"/>
              <a:t>NL Expansion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6" y="2278970"/>
            <a:ext cx="4240151" cy="3530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47" y="2159477"/>
            <a:ext cx="3539879" cy="35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4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33" y="0"/>
            <a:ext cx="10515600" cy="110913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1962 Mets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7" y="925033"/>
            <a:ext cx="1327786" cy="1892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6503" y="1837693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Richie Ashburn CF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7" y="2916713"/>
            <a:ext cx="1327786" cy="1892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6503" y="3829180"/>
            <a:ext cx="169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Felix Mantilla 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7" y="4928561"/>
            <a:ext cx="1327786" cy="1867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508" y="5820667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Charlie Neal 2B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8" y="1000921"/>
            <a:ext cx="1327787" cy="17410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1576" y="1837693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Frank Thomas LF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7" y="2925233"/>
            <a:ext cx="1327787" cy="18757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51576" y="382918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Gus Bell RF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6" y="4948855"/>
            <a:ext cx="1327788" cy="18118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51576" y="5820667"/>
            <a:ext cx="15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Gil Hodges  1B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8" y="925033"/>
            <a:ext cx="1327787" cy="18928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66960" y="1837693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 Zimmer 3B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7" y="2929514"/>
            <a:ext cx="1327788" cy="18672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40112" y="382918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Hobie</a:t>
            </a:r>
            <a:r>
              <a:rPr lang="en-US" dirty="0"/>
              <a:t> </a:t>
            </a:r>
            <a:r>
              <a:rPr lang="en-US" dirty="0" err="1"/>
              <a:t>Landrith</a:t>
            </a:r>
            <a:r>
              <a:rPr lang="en-US" dirty="0"/>
              <a:t> 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5" y="4953550"/>
            <a:ext cx="1327789" cy="18024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40112" y="5820667"/>
            <a:ext cx="147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Roger Craig  P</a:t>
            </a:r>
          </a:p>
        </p:txBody>
      </p:sp>
    </p:spTree>
    <p:extLst>
      <p:ext uri="{BB962C8B-B14F-4D97-AF65-F5344CB8AC3E}">
        <p14:creationId xmlns:p14="http://schemas.microsoft.com/office/powerpoint/2010/main" val="282175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33" y="0"/>
            <a:ext cx="10515600" cy="110913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1962 Colt 45s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7" y="947757"/>
            <a:ext cx="1327786" cy="1847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6503" y="1837693"/>
            <a:ext cx="20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 </a:t>
            </a:r>
            <a:r>
              <a:rPr lang="en-US" dirty="0" err="1"/>
              <a:t>Aspromonte</a:t>
            </a:r>
            <a:r>
              <a:rPr lang="en-US" dirty="0"/>
              <a:t> 3B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7" y="2928746"/>
            <a:ext cx="1327786" cy="1868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6503" y="382918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 Spangler LF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7" y="4924280"/>
            <a:ext cx="1327786" cy="1875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508" y="5820667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Roman </a:t>
            </a:r>
            <a:r>
              <a:rPr lang="en-US" dirty="0" err="1"/>
              <a:t>Mejias</a:t>
            </a:r>
            <a:r>
              <a:rPr lang="en-US" dirty="0"/>
              <a:t> RF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8" y="941983"/>
            <a:ext cx="1327787" cy="18589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1576" y="1837693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 Larker 1B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7" y="2973360"/>
            <a:ext cx="1327787" cy="17795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51576" y="3829180"/>
            <a:ext cx="17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Jim Pendleton RF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6" y="4875345"/>
            <a:ext cx="1327788" cy="19588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51576" y="582066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 Smith 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8" y="986243"/>
            <a:ext cx="1327787" cy="17703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66960" y="1837693"/>
            <a:ext cx="18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Joe </a:t>
            </a:r>
            <a:r>
              <a:rPr lang="en-US" dirty="0" err="1"/>
              <a:t>Amalfitano</a:t>
            </a:r>
            <a:r>
              <a:rPr lang="en-US" dirty="0"/>
              <a:t> 2B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7" y="2929514"/>
            <a:ext cx="1327788" cy="18672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40112" y="382918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 </a:t>
            </a:r>
            <a:r>
              <a:rPr lang="en-US" dirty="0" err="1"/>
              <a:t>Buddin</a:t>
            </a:r>
            <a:r>
              <a:rPr lang="en-US" dirty="0"/>
              <a:t> SS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5" y="4887508"/>
            <a:ext cx="1327789" cy="1934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40112" y="5820667"/>
            <a:ext cx="16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Bobby Shantz  P</a:t>
            </a:r>
          </a:p>
        </p:txBody>
      </p:sp>
    </p:spTree>
    <p:extLst>
      <p:ext uri="{BB962C8B-B14F-4D97-AF65-F5344CB8AC3E}">
        <p14:creationId xmlns:p14="http://schemas.microsoft.com/office/powerpoint/2010/main" val="177057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00"/>
            <a:ext cx="10515600" cy="1266375"/>
          </a:xfrm>
        </p:spPr>
        <p:txBody>
          <a:bodyPr/>
          <a:lstStyle/>
          <a:p>
            <a:pPr algn="ctr"/>
            <a:r>
              <a:rPr lang="en-US" dirty="0"/>
              <a:t>1962 -- On the Field: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87261"/>
            <a:ext cx="10515600" cy="4502390"/>
          </a:xfrm>
        </p:spPr>
        <p:txBody>
          <a:bodyPr/>
          <a:lstStyle/>
          <a:p>
            <a:pPr algn="ctr"/>
            <a:r>
              <a:rPr lang="en-US" dirty="0"/>
              <a:t>League Most Valuable Players:</a:t>
            </a:r>
          </a:p>
          <a:p>
            <a:pPr algn="ctr"/>
            <a:endParaRPr lang="en-US" dirty="0"/>
          </a:p>
          <a:p>
            <a:pPr algn="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6" y="2055726"/>
            <a:ext cx="4297679" cy="3014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3" y="1476785"/>
            <a:ext cx="3118027" cy="4538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3192" y="5386418"/>
            <a:ext cx="441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.299 batting avg., ML record 104 stolen bases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034" y="6119457"/>
            <a:ext cx="367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.321 batting avg. with 30 home runs</a:t>
            </a:r>
          </a:p>
        </p:txBody>
      </p:sp>
    </p:spTree>
    <p:extLst>
      <p:ext uri="{BB962C8B-B14F-4D97-AF65-F5344CB8AC3E}">
        <p14:creationId xmlns:p14="http://schemas.microsoft.com/office/powerpoint/2010/main" val="335765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1962 – On the Field: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35" y="2117629"/>
            <a:ext cx="2553489" cy="3607310"/>
          </a:xfrm>
        </p:spPr>
      </p:pic>
      <p:sp>
        <p:nvSpPr>
          <p:cNvPr id="7" name="TextBox 6"/>
          <p:cNvSpPr txBox="1"/>
          <p:nvPr/>
        </p:nvSpPr>
        <p:spPr>
          <a:xfrm>
            <a:off x="4554747" y="1526786"/>
            <a:ext cx="2843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League Leaders in HR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7814" y="6091548"/>
            <a:ext cx="259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Harmon </a:t>
            </a:r>
            <a:r>
              <a:rPr lang="en-US" dirty="0" err="1"/>
              <a:t>Killebrew</a:t>
            </a:r>
            <a:r>
              <a:rPr lang="en-US" dirty="0"/>
              <a:t>– 48 HR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2222604"/>
            <a:ext cx="2404872" cy="3397358"/>
          </a:xfrm>
        </p:spPr>
      </p:pic>
      <p:sp>
        <p:nvSpPr>
          <p:cNvPr id="9" name="TextBox 8"/>
          <p:cNvSpPr txBox="1"/>
          <p:nvPr/>
        </p:nvSpPr>
        <p:spPr>
          <a:xfrm>
            <a:off x="2112264" y="609154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Willie Mays– 49 HR</a:t>
            </a:r>
          </a:p>
        </p:txBody>
      </p:sp>
    </p:spTree>
    <p:extLst>
      <p:ext uri="{BB962C8B-B14F-4D97-AF65-F5344CB8AC3E}">
        <p14:creationId xmlns:p14="http://schemas.microsoft.com/office/powerpoint/2010/main" val="255519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1962 World Series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462070"/>
            <a:ext cx="3324035" cy="430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04" y="1438810"/>
            <a:ext cx="3479364" cy="4349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4856" y="3259469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505" y="6119442"/>
            <a:ext cx="1098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Yankees beat the Giants in Game 7 (1-0) with Ralph Terry on the mound</a:t>
            </a:r>
          </a:p>
        </p:txBody>
      </p:sp>
    </p:spTree>
    <p:extLst>
      <p:ext uri="{BB962C8B-B14F-4D97-AF65-F5344CB8AC3E}">
        <p14:creationId xmlns:p14="http://schemas.microsoft.com/office/powerpoint/2010/main" val="144970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3" y="1603717"/>
            <a:ext cx="9988060" cy="4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/>
              <a:t>1962 -- Off the Field: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87261"/>
            <a:ext cx="10515600" cy="450239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5" y="1688123"/>
            <a:ext cx="6020971" cy="2512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" y="4853354"/>
            <a:ext cx="10615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 January 1, 1962 – Decca Records held two auditions at their studios in West Hampstead, England.</a:t>
            </a:r>
          </a:p>
        </p:txBody>
      </p:sp>
    </p:spTree>
    <p:extLst>
      <p:ext uri="{BB962C8B-B14F-4D97-AF65-F5344CB8AC3E}">
        <p14:creationId xmlns:p14="http://schemas.microsoft.com/office/powerpoint/2010/main" val="78324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/>
              <a:t>1962 -- Off the Field: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87261"/>
            <a:ext cx="10515600" cy="450239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4" y="1466492"/>
            <a:ext cx="4909624" cy="3545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" y="5401995"/>
            <a:ext cx="10615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Decca Records opted to sign The </a:t>
            </a:r>
            <a:r>
              <a:rPr lang="en-US" sz="2800" dirty="0" err="1"/>
              <a:t>Tremeloes</a:t>
            </a:r>
            <a:r>
              <a:rPr lang="en-US" sz="2800" dirty="0"/>
              <a:t> to a contract. The other group was rejected because “guitar groups were on the way out”.</a:t>
            </a:r>
          </a:p>
        </p:txBody>
      </p:sp>
    </p:spTree>
    <p:extLst>
      <p:ext uri="{BB962C8B-B14F-4D97-AF65-F5344CB8AC3E}">
        <p14:creationId xmlns:p14="http://schemas.microsoft.com/office/powerpoint/2010/main" val="423470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/>
              <a:t>1962 -- Off the Field: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87261"/>
            <a:ext cx="10515600" cy="450239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42" y="1466492"/>
            <a:ext cx="3999688" cy="3545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" y="5401995"/>
            <a:ext cx="1061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group they rejected was The Beatles.</a:t>
            </a:r>
          </a:p>
        </p:txBody>
      </p:sp>
    </p:spTree>
    <p:extLst>
      <p:ext uri="{BB962C8B-B14F-4D97-AF65-F5344CB8AC3E}">
        <p14:creationId xmlns:p14="http://schemas.microsoft.com/office/powerpoint/2010/main" val="92048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/>
              <a:t>1962 -- Off the Field: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685" y="1587261"/>
            <a:ext cx="10515600" cy="450239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0" y="1688122"/>
            <a:ext cx="5978768" cy="3404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" y="5317590"/>
            <a:ext cx="10615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his new marketing concept was rejected by Ben Franklin Stores,  their most successful franchisee in Arkansas, Oklahoma and Missouri opened his own store in 1962.</a:t>
            </a:r>
          </a:p>
        </p:txBody>
      </p:sp>
    </p:spTree>
    <p:extLst>
      <p:ext uri="{BB962C8B-B14F-4D97-AF65-F5344CB8AC3E}">
        <p14:creationId xmlns:p14="http://schemas.microsoft.com/office/powerpoint/2010/main" val="25037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/>
              <a:t>1962 -- Off the Field: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685" y="1587261"/>
            <a:ext cx="10515600" cy="450239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97" y="1587261"/>
            <a:ext cx="4340520" cy="3440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703" y="5683343"/>
            <a:ext cx="1083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Sam Walton opened his first Wal-Mart on July 2, 1962 in Rogers, Arkansas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2" y="1666036"/>
            <a:ext cx="4286250" cy="33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2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/>
              <a:t>1962 -- Off the Field: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6018589"/>
            <a:ext cx="10515600" cy="66356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World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Leaders</a:t>
            </a:r>
          </a:p>
          <a:p>
            <a:pPr algn="ctr"/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7" y="1466491"/>
            <a:ext cx="2873107" cy="3344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1466491"/>
            <a:ext cx="3320193" cy="3344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1524877"/>
            <a:ext cx="4248443" cy="3182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11" y="1536945"/>
            <a:ext cx="2587796" cy="32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8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/>
              <a:t>1962 -- Off the Field: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6018589"/>
            <a:ext cx="10515600" cy="66356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World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Leaders</a:t>
            </a:r>
          </a:p>
          <a:p>
            <a:pPr algn="ctr"/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7" y="1466491"/>
            <a:ext cx="2873107" cy="3344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1466491"/>
            <a:ext cx="3320193" cy="3344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302" y="5008095"/>
            <a:ext cx="4375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Nikita </a:t>
            </a:r>
            <a:r>
              <a:rPr lang="en-US" sz="2800" dirty="0" err="1"/>
              <a:t>Krushchev</a:t>
            </a:r>
            <a:endParaRPr lang="en-US" sz="2800" dirty="0"/>
          </a:p>
          <a:p>
            <a:pPr algn="ctr"/>
            <a:r>
              <a:rPr lang="en-US" sz="2800" dirty="0"/>
              <a:t>Soviet Union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1524877"/>
            <a:ext cx="4248443" cy="31822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72087" y="4994028"/>
            <a:ext cx="2873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Charles De Gaulle</a:t>
            </a:r>
          </a:p>
          <a:p>
            <a:pPr algn="ctr"/>
            <a:r>
              <a:rPr lang="en-US" sz="2800" dirty="0"/>
              <a:t>France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11" y="1536945"/>
            <a:ext cx="2587796" cy="32742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63711" y="5008094"/>
            <a:ext cx="2783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John F. Kennedy</a:t>
            </a:r>
          </a:p>
          <a:p>
            <a:pPr algn="ctr"/>
            <a:r>
              <a:rPr lang="en-US" sz="2800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8922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2833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1962 – Off the 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65" y="1751163"/>
            <a:ext cx="5850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Rock &amp; Roll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song set a record as the only song to reach number 1 in two different chart runs (1960 and 1962)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20" y="1608919"/>
            <a:ext cx="3829050" cy="3829050"/>
          </a:xfrm>
        </p:spPr>
      </p:pic>
      <p:sp>
        <p:nvSpPr>
          <p:cNvPr id="11" name="TextBox 10"/>
          <p:cNvSpPr txBox="1"/>
          <p:nvPr/>
        </p:nvSpPr>
        <p:spPr>
          <a:xfrm>
            <a:off x="3361945" y="5751576"/>
            <a:ext cx="514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https://www.youtube.com/watch?v=pHGXwQeUk7M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0164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453</Words>
  <Application>Microsoft Office PowerPoint</Application>
  <PresentationFormat>Widescreen</PresentationFormat>
  <Paragraphs>110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Year in Baseball:  1962</vt:lpstr>
      <vt:lpstr>1962 -- Off the Field:</vt:lpstr>
      <vt:lpstr>1962 -- Off the Field:</vt:lpstr>
      <vt:lpstr>1962 -- Off the Field:</vt:lpstr>
      <vt:lpstr>1962 -- Off the Field:</vt:lpstr>
      <vt:lpstr>1962 -- Off the Field:</vt:lpstr>
      <vt:lpstr>1962 -- Off the Field:</vt:lpstr>
      <vt:lpstr>1962 -- Off the Field:</vt:lpstr>
      <vt:lpstr>1962 – Off the Field</vt:lpstr>
      <vt:lpstr>1962 – Off the Field</vt:lpstr>
      <vt:lpstr>1962 – Off the Field</vt:lpstr>
      <vt:lpstr>1962 -- Off the Field: Wilt Chamberlain Scores 100 points</vt:lpstr>
      <vt:lpstr>1962 -- On the Field: NL Expansion</vt:lpstr>
      <vt:lpstr>1962 Mets</vt:lpstr>
      <vt:lpstr>1962 Colt 45s</vt:lpstr>
      <vt:lpstr>1962 -- On the Field:</vt:lpstr>
      <vt:lpstr>1962 – On the Field: </vt:lpstr>
      <vt:lpstr>1962 World Series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in Baseball:  1960</dc:title>
  <dc:creator>Monte Cely</dc:creator>
  <cp:lastModifiedBy>Jim Kenton</cp:lastModifiedBy>
  <cp:revision>180</cp:revision>
  <dcterms:created xsi:type="dcterms:W3CDTF">2015-02-22T16:26:45Z</dcterms:created>
  <dcterms:modified xsi:type="dcterms:W3CDTF">2016-10-10T11:44:44Z</dcterms:modified>
</cp:coreProperties>
</file>