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2" r:id="rId3"/>
    <p:sldId id="320" r:id="rId4"/>
    <p:sldId id="319" r:id="rId5"/>
    <p:sldId id="313" r:id="rId6"/>
    <p:sldId id="314" r:id="rId7"/>
    <p:sldId id="310" r:id="rId8"/>
    <p:sldId id="316" r:id="rId9"/>
    <p:sldId id="302" r:id="rId10"/>
    <p:sldId id="321" r:id="rId11"/>
    <p:sldId id="323" r:id="rId12"/>
    <p:sldId id="322" r:id="rId13"/>
    <p:sldId id="274" r:id="rId14"/>
    <p:sldId id="305" r:id="rId15"/>
    <p:sldId id="309" r:id="rId16"/>
    <p:sldId id="304" r:id="rId17"/>
    <p:sldId id="287" r:id="rId18"/>
    <p:sldId id="271" r:id="rId19"/>
    <p:sldId id="260" r:id="rId20"/>
    <p:sldId id="303" r:id="rId21"/>
    <p:sldId id="293" r:id="rId22"/>
    <p:sldId id="294" r:id="rId23"/>
    <p:sldId id="292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0" autoAdjust="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FAB3-DB51-4EDD-97C8-AFF7014B69C3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B91D-D6A3-4AB3-9580-67205FDCF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4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ARPAnet</a:t>
            </a:r>
            <a:r>
              <a:rPr lang="en-US" baseline="0" dirty="0" smtClean="0"/>
              <a:t> – this is what the “Internet” looked like in 1969 – the first transmissions were made among computers at these universities on October 29, 1969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11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the first NFL-AFL championship game to be called the “Super Bowl”, and first won by an AFL team – played at the Orange</a:t>
            </a:r>
            <a:r>
              <a:rPr lang="en-US" baseline="0" dirty="0" smtClean="0"/>
              <a:t> Bowl on January 12</a:t>
            </a:r>
            <a:r>
              <a:rPr lang="en-US" baseline="30000" dirty="0" smtClean="0"/>
              <a:t>th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8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Micky</a:t>
            </a:r>
            <a:r>
              <a:rPr lang="en-US" baseline="0" dirty="0" smtClean="0"/>
              <a:t> Mantle, Carlton Fisk, Ron Blomberg, Jerry </a:t>
            </a:r>
            <a:r>
              <a:rPr lang="en-US" baseline="0" dirty="0" err="1" smtClean="0"/>
              <a:t>Reuss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3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4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 a tie in Cy Young voting in the AL.  First and only time there were three Cy Young winners!  Made</a:t>
            </a:r>
            <a:r>
              <a:rPr lang="en-US" baseline="0" dirty="0" smtClean="0"/>
              <a:t> a change to voting procedures in 1970 to prevent in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8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2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4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9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23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2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7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7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9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song was written in 1954 and performed by many artists, but Frank</a:t>
            </a:r>
            <a:r>
              <a:rPr lang="en-US" baseline="0" dirty="0" smtClean="0"/>
              <a:t> Sinatra’s rendition from 1964 is the best known.  It had another big upswing in popularity in 1969…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C4D9-AE16-45FD-8C6B-868E8D7FD7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k2DRdoM7tm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hxibHJOE5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BIr65cL_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4486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The Year in Baseball:</a:t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8800" b="1" dirty="0" smtClean="0"/>
              <a:t>1969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1220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7" y="1142786"/>
            <a:ext cx="7680199" cy="487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9816" y="219456"/>
            <a:ext cx="5419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1969 – Technology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366845" y="6063640"/>
            <a:ext cx="4678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does this represent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0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92" y="870149"/>
            <a:ext cx="7680199" cy="487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9816" y="219456"/>
            <a:ext cx="5419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1969 – Technology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21792" y="5908192"/>
            <a:ext cx="11029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ARPANET – the grand-daddy of the Internet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02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0320" y="28814"/>
            <a:ext cx="5419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1969 – Technology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646610" y="135792"/>
            <a:ext cx="30394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“jump-jet”</a:t>
            </a:r>
          </a:p>
          <a:p>
            <a:r>
              <a:rPr lang="en-US" sz="3200" dirty="0" smtClean="0"/>
              <a:t>(Hawker Harrier)</a:t>
            </a:r>
          </a:p>
          <a:p>
            <a:r>
              <a:rPr lang="en-US" sz="3200" dirty="0" smtClean="0"/>
              <a:t>went into service</a:t>
            </a:r>
          </a:p>
          <a:p>
            <a:r>
              <a:rPr lang="en-US" sz="3200" dirty="0" smtClean="0"/>
              <a:t>with the RAF in</a:t>
            </a:r>
          </a:p>
          <a:p>
            <a:r>
              <a:rPr lang="en-US" sz="3200" dirty="0" smtClean="0"/>
              <a:t>April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0" y="1055929"/>
            <a:ext cx="7252588" cy="5802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08" y="2617470"/>
            <a:ext cx="3392424" cy="42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3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1969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NFL-AFL Championship Game III – the Super Bowl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65" y="1233488"/>
            <a:ext cx="7330497" cy="4838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" y="6245352"/>
            <a:ext cx="120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“Broadway Joe” Namath and the AFL champ New York Jets upset the NFL’s Baltimore Colts 16-7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0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863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1969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Height of Pitcher’s Mound reduced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" y="1422400"/>
            <a:ext cx="8128000" cy="5435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731000" y="4242816"/>
            <a:ext cx="5000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454896" y="3438144"/>
            <a:ext cx="9144" cy="7955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21424" y="5989320"/>
            <a:ext cx="4910328" cy="274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60529" y="4988436"/>
            <a:ext cx="3352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1969 - 10 inches max.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60529" y="2995313"/>
            <a:ext cx="338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1968 – 15 inches max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454896" y="4242816"/>
            <a:ext cx="0" cy="7925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464040" y="5404718"/>
            <a:ext cx="0" cy="6120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31000" y="3438144"/>
            <a:ext cx="5000752" cy="60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1969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3" y="1091851"/>
            <a:ext cx="256222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8" y="1066054"/>
            <a:ext cx="2231517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92" y="3664045"/>
            <a:ext cx="2745132" cy="2754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18" y="3520440"/>
            <a:ext cx="3118013" cy="28979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98749" y="1206691"/>
            <a:ext cx="50866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Major League baseball added</a:t>
            </a:r>
          </a:p>
          <a:p>
            <a:pPr algn="ctr"/>
            <a:r>
              <a:rPr lang="en-US" sz="3200" dirty="0" smtClean="0"/>
              <a:t>four new teams and </a:t>
            </a:r>
          </a:p>
          <a:p>
            <a:pPr algn="ctr"/>
            <a:r>
              <a:rPr lang="en-US" sz="3200" dirty="0" smtClean="0"/>
              <a:t>began the era of</a:t>
            </a:r>
          </a:p>
          <a:p>
            <a:pPr algn="ctr"/>
            <a:r>
              <a:rPr lang="en-US" sz="3200" dirty="0" smtClean="0"/>
              <a:t>“Division Play”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07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624" y="816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1969 – On and off </a:t>
            </a:r>
            <a:r>
              <a:rPr lang="en-US" sz="6000" dirty="0"/>
              <a:t>the </a:t>
            </a:r>
            <a:r>
              <a:rPr lang="en-US" sz="6000" dirty="0" smtClean="0"/>
              <a:t>Field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" y="27432"/>
            <a:ext cx="4260719" cy="6830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6904" y="813816"/>
            <a:ext cx="711746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“Ball Four” is based on Jim Bouton’s 1969 season with the Seattle Pilots</a:t>
            </a:r>
          </a:p>
          <a:p>
            <a:r>
              <a:rPr lang="en-US" dirty="0"/>
              <a:t> </a:t>
            </a:r>
            <a:r>
              <a:rPr lang="en-US" dirty="0" smtClean="0"/>
              <a:t>    and Houston Astros.  </a:t>
            </a:r>
          </a:p>
          <a:p>
            <a:endParaRPr lang="en-US" dirty="0"/>
          </a:p>
          <a:p>
            <a:r>
              <a:rPr lang="en-US" dirty="0" smtClean="0"/>
              <a:t>Some quotes: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“Baseball players are smarter than football players.  How often do you see</a:t>
            </a:r>
          </a:p>
          <a:p>
            <a:r>
              <a:rPr lang="en-US" dirty="0"/>
              <a:t> </a:t>
            </a:r>
            <a:r>
              <a:rPr lang="en-US" dirty="0" smtClean="0"/>
              <a:t>    a baseball team penalized for too many men on the field?”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“It never hurts to apologize, especially when you don’t mean it.”</a:t>
            </a:r>
          </a:p>
          <a:p>
            <a:endParaRPr lang="en-US" dirty="0"/>
          </a:p>
          <a:p>
            <a:r>
              <a:rPr lang="en-US" dirty="0" smtClean="0"/>
              <a:t>“I can still remember Pete Rose on the dugout steps screaming at me, </a:t>
            </a:r>
          </a:p>
          <a:p>
            <a:r>
              <a:rPr lang="en-US" dirty="0"/>
              <a:t> </a:t>
            </a:r>
            <a:r>
              <a:rPr lang="en-US" dirty="0" smtClean="0"/>
              <a:t>    ‘F*** you, Shakespeare’ ”</a:t>
            </a:r>
          </a:p>
          <a:p>
            <a:endParaRPr lang="en-US" dirty="0"/>
          </a:p>
          <a:p>
            <a:r>
              <a:rPr lang="en-US" dirty="0" smtClean="0"/>
              <a:t>“Never forget Doubleday’s First Law of Baseball – if you throw a fastball</a:t>
            </a:r>
          </a:p>
          <a:p>
            <a:r>
              <a:rPr lang="en-US" dirty="0"/>
              <a:t> </a:t>
            </a:r>
            <a:r>
              <a:rPr lang="en-US" dirty="0" smtClean="0"/>
              <a:t>    with insufficient speed, someone will smack it out of the park with a </a:t>
            </a:r>
          </a:p>
          <a:p>
            <a:r>
              <a:rPr lang="en-US" dirty="0"/>
              <a:t> </a:t>
            </a:r>
            <a:r>
              <a:rPr lang="en-US" dirty="0" smtClean="0"/>
              <a:t>    stick.”</a:t>
            </a:r>
          </a:p>
          <a:p>
            <a:endParaRPr lang="en-US" dirty="0"/>
          </a:p>
          <a:p>
            <a:r>
              <a:rPr lang="en-US" dirty="0" smtClean="0"/>
              <a:t>“A ballplayer spends a good piece of his life gripping a baseball, and in the</a:t>
            </a:r>
          </a:p>
          <a:p>
            <a:r>
              <a:rPr lang="en-US" dirty="0"/>
              <a:t> </a:t>
            </a:r>
            <a:r>
              <a:rPr lang="en-US" dirty="0" smtClean="0"/>
              <a:t>    end it turns out it was the other way around all the time.”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1969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056543" y="5778394"/>
            <a:ext cx="37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Designated Hebrew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198" y="5273966"/>
            <a:ext cx="2747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Announced his retirement</a:t>
            </a:r>
          </a:p>
          <a:p>
            <a:pPr algn="ctr"/>
            <a:r>
              <a:rPr lang="en-US" sz="2800" dirty="0" smtClean="0"/>
              <a:t>at age 37</a:t>
            </a:r>
            <a:r>
              <a:rPr lang="en-US" dirty="0" smtClean="0"/>
              <a:t>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4" y="1338072"/>
            <a:ext cx="2537426" cy="3806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19" y="1948590"/>
            <a:ext cx="2527514" cy="38061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8384" y="1293743"/>
            <a:ext cx="556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Appeared in first Major League game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3533" y="5824561"/>
            <a:ext cx="1963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 If it stays fair … </a:t>
            </a:r>
          </a:p>
          <a:p>
            <a:r>
              <a:rPr lang="en-US" sz="2000" dirty="0" smtClean="0"/>
              <a:t>home run!! ”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87" y="1945914"/>
            <a:ext cx="2529291" cy="38088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25573" y="5781797"/>
            <a:ext cx="3601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Bob Gibson said of this pitcher and </a:t>
            </a:r>
          </a:p>
          <a:p>
            <a:pPr algn="ctr"/>
            <a:r>
              <a:rPr lang="en-US" sz="1600" dirty="0" smtClean="0"/>
              <a:t>Steve Carlton, “With their 500 wins we </a:t>
            </a:r>
          </a:p>
          <a:p>
            <a:pPr algn="ctr"/>
            <a:r>
              <a:rPr lang="en-US" sz="1600" dirty="0" smtClean="0"/>
              <a:t>might have won a few more pennants …”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84" y="1945914"/>
            <a:ext cx="2522647" cy="37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00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1969 -- On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87261"/>
            <a:ext cx="10515600" cy="4502390"/>
          </a:xfrm>
        </p:spPr>
        <p:txBody>
          <a:bodyPr/>
          <a:lstStyle/>
          <a:p>
            <a:pPr algn="ctr"/>
            <a:r>
              <a:rPr lang="en-US" dirty="0" smtClean="0"/>
              <a:t>League Most Valuable Players: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92597" y="5868236"/>
            <a:ext cx="2424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Willie McCovey</a:t>
            </a:r>
          </a:p>
          <a:p>
            <a:pPr algn="ctr"/>
            <a:r>
              <a:rPr lang="en-US" sz="2000" dirty="0" smtClean="0"/>
              <a:t>45 HR, 126 RBI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9187" y="5909389"/>
            <a:ext cx="2803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Harmon </a:t>
            </a:r>
            <a:r>
              <a:rPr lang="en-US" sz="2800" dirty="0" err="1" smtClean="0"/>
              <a:t>Killebrew</a:t>
            </a:r>
            <a:endParaRPr lang="en-US" sz="2800" dirty="0" smtClean="0"/>
          </a:p>
          <a:p>
            <a:pPr algn="ctr"/>
            <a:r>
              <a:rPr lang="en-US" sz="2000" dirty="0" smtClean="0"/>
              <a:t>49 HR, 140 RBI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74" y="2097023"/>
            <a:ext cx="2507361" cy="3761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71" y="2097023"/>
            <a:ext cx="2514142" cy="37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10" y="49669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1969 -- On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410" y="1208880"/>
            <a:ext cx="10515600" cy="4502390"/>
          </a:xfrm>
        </p:spPr>
        <p:txBody>
          <a:bodyPr/>
          <a:lstStyle/>
          <a:p>
            <a:pPr algn="ctr"/>
            <a:r>
              <a:rPr lang="en-US" dirty="0" smtClean="0"/>
              <a:t>Cy Young Award Winners: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8742" y="5711270"/>
            <a:ext cx="20313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Tom </a:t>
            </a:r>
            <a:r>
              <a:rPr lang="en-US" sz="2800" dirty="0" err="1"/>
              <a:t>Seaver</a:t>
            </a:r>
            <a:endParaRPr lang="en-US" sz="2800" dirty="0"/>
          </a:p>
          <a:p>
            <a:pPr algn="ctr"/>
            <a:r>
              <a:rPr lang="en-US" sz="2000" dirty="0" smtClean="0"/>
              <a:t>25 – 7     2.21 ERA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5422" y="5711270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Mike Cuellar</a:t>
            </a:r>
          </a:p>
          <a:p>
            <a:pPr algn="ctr"/>
            <a:r>
              <a:rPr lang="en-US" sz="2000" dirty="0" smtClean="0"/>
              <a:t>23 – 11    2.38 ERA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676911"/>
            <a:ext cx="2668396" cy="4018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20" y="1694566"/>
            <a:ext cx="2659160" cy="3988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95" y="1688191"/>
            <a:ext cx="2653006" cy="39951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2907" y="5814042"/>
            <a:ext cx="22522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Denny McLain</a:t>
            </a:r>
          </a:p>
          <a:p>
            <a:pPr algn="ctr"/>
            <a:r>
              <a:rPr lang="en-US" dirty="0" smtClean="0"/>
              <a:t>24 – 9       2.80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5" y="0"/>
            <a:ext cx="11358882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1969 – Sesame Street debuted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306824" y="1413220"/>
            <a:ext cx="7013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2" y="1012698"/>
            <a:ext cx="7793736" cy="58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44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1969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3600" dirty="0" smtClean="0"/>
              <a:t>Final Regular Season Standings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21242"/>
              </p:ext>
            </p:extLst>
          </p:nvPr>
        </p:nvGraphicFramePr>
        <p:xfrm>
          <a:off x="356616" y="1352582"/>
          <a:ext cx="5586985" cy="5303520"/>
        </p:xfrm>
        <a:graphic>
          <a:graphicData uri="http://schemas.openxmlformats.org/drawingml/2006/table">
            <a:tbl>
              <a:tblPr/>
              <a:tblGrid>
                <a:gridCol w="1661610"/>
                <a:gridCol w="1428226"/>
                <a:gridCol w="1290140"/>
                <a:gridCol w="129104"/>
                <a:gridCol w="1077905"/>
              </a:tblGrid>
              <a:tr h="47146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1969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National 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League Team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East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334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** Mets **</a:t>
                      </a:r>
                      <a:endParaRPr lang="en-US" sz="18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37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Cubs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Pirates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Cardinals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Phillies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Expos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110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48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Wins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Losses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GB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effectLst/>
                        </a:rPr>
                        <a:t>** Braves **</a:t>
                      </a:r>
                      <a:endParaRPr lang="en-US" sz="18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Giants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Reds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Dodgers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Astros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Giants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110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41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82506"/>
              </p:ext>
            </p:extLst>
          </p:nvPr>
        </p:nvGraphicFramePr>
        <p:xfrm>
          <a:off x="6111239" y="1347843"/>
          <a:ext cx="5596129" cy="5336421"/>
        </p:xfrm>
        <a:graphic>
          <a:graphicData uri="http://schemas.openxmlformats.org/drawingml/2006/table">
            <a:tbl>
              <a:tblPr/>
              <a:tblGrid>
                <a:gridCol w="1670754"/>
                <a:gridCol w="1428226"/>
                <a:gridCol w="1266540"/>
                <a:gridCol w="152704"/>
                <a:gridCol w="1077905"/>
              </a:tblGrid>
              <a:tr h="504075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1969 American League Team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2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East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403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** Orioles **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Tigers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49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Red Sox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551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Senators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080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Yankees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28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35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Indians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46</a:t>
                      </a:r>
                      <a:r>
                        <a:rPr lang="en-US" sz="1600" baseline="0" dirty="0" smtClean="0">
                          <a:effectLst/>
                        </a:rPr>
                        <a:t>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32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Wins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Losses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GB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** Twins **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Athletics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Angels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Royals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White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Sox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6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Pilots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8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1969 World Series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5678146"/>
            <a:ext cx="918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“The Miracle Mets” vs. “The Lumber Company”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268" y="1397389"/>
            <a:ext cx="8993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Mets and the Orioles both swept their LCS series</a:t>
            </a:r>
          </a:p>
          <a:p>
            <a:pPr algn="ctr"/>
            <a:r>
              <a:rPr lang="en-US" sz="3200" dirty="0" smtClean="0"/>
              <a:t> and advanced to the World Series.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94" y="2445120"/>
            <a:ext cx="3224022" cy="3224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01" y="2628380"/>
            <a:ext cx="3040761" cy="30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99" y="0"/>
            <a:ext cx="10515600" cy="99669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1969 World Series – key Orioles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90879" y="3644883"/>
            <a:ext cx="130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Maury Wills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150" y="3644883"/>
            <a:ext cx="11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Ron Fairly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8463" y="364488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Wes Parker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648" y="6388084"/>
            <a:ext cx="144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 Drysdale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6341" y="6388084"/>
            <a:ext cx="14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Sandy Koufax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9738" y="6388084"/>
            <a:ext cx="15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Claude Osteen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2028" y="4978247"/>
            <a:ext cx="18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Mgr. Earl Weaver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98" y="1619747"/>
            <a:ext cx="2173986" cy="3197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8" y="889956"/>
            <a:ext cx="2176271" cy="3065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80" y="909995"/>
            <a:ext cx="2167983" cy="3025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" y="4014215"/>
            <a:ext cx="2093088" cy="2756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80" y="3970495"/>
            <a:ext cx="2076450" cy="2952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14" y="751516"/>
            <a:ext cx="2203202" cy="3096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06" y="3922497"/>
            <a:ext cx="2064803" cy="29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0584"/>
            <a:ext cx="10515600" cy="99516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1969 World Series – key Mets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34634" y="3215116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Tony Oliva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2833" y="6317526"/>
            <a:ext cx="160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Camilo Pasqual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5" y="1723435"/>
            <a:ext cx="2624785" cy="3662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1" y="766594"/>
            <a:ext cx="2288583" cy="3106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1" y="3644692"/>
            <a:ext cx="2260027" cy="3213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20" y="787560"/>
            <a:ext cx="2019718" cy="2878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7" y="3686624"/>
            <a:ext cx="2241105" cy="3171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64" y="680945"/>
            <a:ext cx="2184940" cy="3077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53" y="3758324"/>
            <a:ext cx="2149951" cy="29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816" y="1681170"/>
            <a:ext cx="71157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/>
              <a:t>1969 World Series</a:t>
            </a:r>
            <a:br>
              <a:rPr lang="en-US" sz="6700" b="1" dirty="0" smtClean="0"/>
            </a:br>
            <a:r>
              <a:rPr lang="en-US" b="1" dirty="0" smtClean="0"/>
              <a:t>Games 3,4,5 – </a:t>
            </a:r>
            <a:r>
              <a:rPr lang="en-US" b="1" dirty="0" err="1" smtClean="0"/>
              <a:t>Shea</a:t>
            </a:r>
            <a:r>
              <a:rPr lang="en-US" b="1" dirty="0" smtClean="0"/>
              <a:t> Stadium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2" y="1588574"/>
            <a:ext cx="6870760" cy="4895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4952" y="6483991"/>
            <a:ext cx="511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www.youtube.com/watch?v=k2DRdoM7tmU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5" y="0"/>
            <a:ext cx="113588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The Beatles’ last performance together: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306824" y="1413220"/>
            <a:ext cx="7013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6" y="111556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9" y="876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1969 -- Off the Field: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084832" y="1413220"/>
            <a:ext cx="70134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Popular Music</a:t>
            </a:r>
          </a:p>
          <a:p>
            <a:endParaRPr lang="en-US" sz="4400" dirty="0" smtClean="0"/>
          </a:p>
          <a:p>
            <a:r>
              <a:rPr lang="en-US" sz="4400" dirty="0" smtClean="0"/>
              <a:t>An Aquarian Exposition ?</a:t>
            </a:r>
            <a:endParaRPr lang="en-US" sz="4400" dirty="0"/>
          </a:p>
          <a:p>
            <a:endParaRPr lang="en-US" sz="4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9" y="876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1969 -- Off the Field: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084832" y="1413220"/>
            <a:ext cx="7936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Popular Music</a:t>
            </a:r>
          </a:p>
          <a:p>
            <a:endParaRPr lang="en-US" sz="4400" dirty="0" smtClean="0"/>
          </a:p>
          <a:p>
            <a:r>
              <a:rPr lang="en-US" sz="4400" dirty="0" smtClean="0"/>
              <a:t>An Aquarian Exposition ?</a:t>
            </a:r>
          </a:p>
          <a:p>
            <a:endParaRPr lang="en-US" sz="4400" dirty="0"/>
          </a:p>
          <a:p>
            <a:r>
              <a:rPr lang="en-US" sz="4400" dirty="0" smtClean="0"/>
              <a:t>Held in White Lake, New York ?</a:t>
            </a:r>
            <a:endParaRPr lang="en-US" sz="4400" dirty="0"/>
          </a:p>
          <a:p>
            <a:endParaRPr lang="en-US" sz="4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9" y="876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1969 -- Off the Field: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084832" y="1413220"/>
            <a:ext cx="812901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Popular Music</a:t>
            </a:r>
          </a:p>
          <a:p>
            <a:endParaRPr lang="en-US" sz="4400" dirty="0" smtClean="0"/>
          </a:p>
          <a:p>
            <a:r>
              <a:rPr lang="en-US" sz="4400" dirty="0" smtClean="0"/>
              <a:t>An Aquarian Exposition ?</a:t>
            </a:r>
          </a:p>
          <a:p>
            <a:endParaRPr lang="en-US" sz="4400" dirty="0"/>
          </a:p>
          <a:p>
            <a:r>
              <a:rPr lang="en-US" sz="4400" dirty="0" smtClean="0"/>
              <a:t>Held in White Lake, New York ?</a:t>
            </a:r>
          </a:p>
          <a:p>
            <a:endParaRPr lang="en-US" sz="4400" dirty="0"/>
          </a:p>
          <a:p>
            <a:r>
              <a:rPr lang="en-US" sz="4400" dirty="0" smtClean="0"/>
              <a:t>On Max </a:t>
            </a:r>
            <a:r>
              <a:rPr lang="en-US" sz="4400" dirty="0" err="1" smtClean="0"/>
              <a:t>Yasgur’s</a:t>
            </a:r>
            <a:r>
              <a:rPr lang="en-US" sz="4400" dirty="0" smtClean="0"/>
              <a:t> dairy farm ?</a:t>
            </a:r>
            <a:endParaRPr lang="en-US" sz="4400" dirty="0"/>
          </a:p>
          <a:p>
            <a:endParaRPr lang="en-US" sz="4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619" y="18288"/>
            <a:ext cx="7521443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Woodstock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1" y="0"/>
            <a:ext cx="505690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" y="3424428"/>
            <a:ext cx="7077977" cy="3433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" y="1087570"/>
            <a:ext cx="3527334" cy="2336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9" y="1106424"/>
            <a:ext cx="3550003" cy="23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-108882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1969 – Popular Music: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139205"/>
            <a:ext cx="10515600" cy="525003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1118" y="4906012"/>
            <a:ext cx="9140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www.youtube.com/watch?v=5hxibHJOE5E</a:t>
            </a:r>
            <a:endParaRPr lang="en-US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This song was a hit (again) in ‘69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998786"/>
            <a:ext cx="4462271" cy="44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38" y="79475"/>
            <a:ext cx="10515600" cy="932688"/>
          </a:xfrm>
        </p:spPr>
        <p:txBody>
          <a:bodyPr/>
          <a:lstStyle/>
          <a:p>
            <a:pPr algn="ctr"/>
            <a:r>
              <a:rPr lang="en-US" dirty="0" smtClean="0"/>
              <a:t>1969 – Way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139205"/>
            <a:ext cx="10515600" cy="525003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65094" y="6334780"/>
            <a:ext cx="4525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www.youtube.com/watch?v=sTBIr65cL_E</a:t>
            </a:r>
            <a:endParaRPr lang="en-US" sz="1600" dirty="0" smtClean="0"/>
          </a:p>
          <a:p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4" y="1139205"/>
            <a:ext cx="7876457" cy="5092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2135" y="2432304"/>
            <a:ext cx="20681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July 20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Apollo 11</a:t>
            </a:r>
          </a:p>
          <a:p>
            <a:pPr algn="ctr"/>
            <a:r>
              <a:rPr lang="en-US" sz="2800" dirty="0" smtClean="0"/>
              <a:t>lands on the </a:t>
            </a:r>
          </a:p>
          <a:p>
            <a:pPr algn="ctr"/>
            <a:r>
              <a:rPr lang="en-US" sz="2800" dirty="0" smtClean="0"/>
              <a:t>Moon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63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901</Words>
  <Application>Microsoft Office PowerPoint</Application>
  <PresentationFormat>Widescreen</PresentationFormat>
  <Paragraphs>284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Office Theme</vt:lpstr>
      <vt:lpstr>The Year in Baseball:  1969</vt:lpstr>
      <vt:lpstr>1969 – Sesame Street debuted</vt:lpstr>
      <vt:lpstr>The Beatles’ last performance together:</vt:lpstr>
      <vt:lpstr>1969 -- Off the Field:</vt:lpstr>
      <vt:lpstr>1969 -- Off the Field:</vt:lpstr>
      <vt:lpstr>1969 -- Off the Field:</vt:lpstr>
      <vt:lpstr>Woodstock</vt:lpstr>
      <vt:lpstr>1969 – Popular Music:</vt:lpstr>
      <vt:lpstr>1969 – Way Off the Field:</vt:lpstr>
      <vt:lpstr>PowerPoint Presentation</vt:lpstr>
      <vt:lpstr>PowerPoint Presentation</vt:lpstr>
      <vt:lpstr>PowerPoint Presentation</vt:lpstr>
      <vt:lpstr>1969 -- On the Field: NFL-AFL Championship Game III – the Super Bowl</vt:lpstr>
      <vt:lpstr>1969 -- On the Field: Height of Pitcher’s Mound reduced</vt:lpstr>
      <vt:lpstr>1969 -- On the Field:</vt:lpstr>
      <vt:lpstr>1969 – On and off the Field </vt:lpstr>
      <vt:lpstr>1969 -- On the Field: </vt:lpstr>
      <vt:lpstr>1969 -- On the Field:</vt:lpstr>
      <vt:lpstr>1969 -- On the Field:</vt:lpstr>
      <vt:lpstr>1969 -- On the Field: Final Regular Season Standings</vt:lpstr>
      <vt:lpstr>1969 World Series</vt:lpstr>
      <vt:lpstr>1969 World Series – key Orioles</vt:lpstr>
      <vt:lpstr>1969 World Series – key Mets</vt:lpstr>
      <vt:lpstr>1969 World Series Games 3,4,5 – Shea Stadium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in Baseball:  1960</dc:title>
  <dc:creator>Monte Cely</dc:creator>
  <cp:lastModifiedBy>Monte Cely</cp:lastModifiedBy>
  <cp:revision>314</cp:revision>
  <dcterms:created xsi:type="dcterms:W3CDTF">2015-02-22T16:26:45Z</dcterms:created>
  <dcterms:modified xsi:type="dcterms:W3CDTF">2017-03-06T22:19:57Z</dcterms:modified>
</cp:coreProperties>
</file>