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7" r:id="rId3"/>
    <p:sldId id="294" r:id="rId4"/>
    <p:sldId id="298" r:id="rId5"/>
    <p:sldId id="299" r:id="rId6"/>
    <p:sldId id="296" r:id="rId7"/>
    <p:sldId id="300" r:id="rId8"/>
    <p:sldId id="295" r:id="rId9"/>
    <p:sldId id="285" r:id="rId10"/>
    <p:sldId id="260" r:id="rId11"/>
    <p:sldId id="265" r:id="rId12"/>
    <p:sldId id="30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80" autoAdjust="0"/>
  </p:normalViewPr>
  <p:slideViewPr>
    <p:cSldViewPr snapToGrid="0">
      <p:cViewPr varScale="1">
        <p:scale>
          <a:sx n="68" d="100"/>
          <a:sy n="68" d="100"/>
        </p:scale>
        <p:origin x="82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1FAB3-DB51-4EDD-97C8-AFF7014B69C3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5B91D-D6A3-4AB3-9580-67205FDCF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3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4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picture to view video </a:t>
            </a:r>
            <a:r>
              <a:rPr lang="en-US"/>
              <a:t>at hyperlink https://www.youtube.com/watch?v=lJe2Ew-rhx8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47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Held in Philadelphia (1776) – also hosted</a:t>
            </a:r>
            <a:r>
              <a:rPr lang="en-US" baseline="0" dirty="0"/>
              <a:t> NBA All Star game, NHL All Star game and NCAA Final Four.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2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88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13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Mickey Mantle hit 37 homers to lead the AL.  He also led the league in triples, walks, and SLG.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001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20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1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9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8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7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C4D9-AE16-45FD-8C6B-868E8D7FD73F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Je2Ew-rhx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044860"/>
          </a:xfrm>
        </p:spPr>
        <p:txBody>
          <a:bodyPr>
            <a:normAutofit/>
          </a:bodyPr>
          <a:lstStyle/>
          <a:p>
            <a:r>
              <a:rPr lang="en-US" sz="6600" b="1" dirty="0"/>
              <a:t>The Year in Baseball:</a:t>
            </a:r>
            <a:br>
              <a:rPr lang="en-US" sz="6600" b="1" dirty="0"/>
            </a:br>
            <a:br>
              <a:rPr lang="en-US" sz="6600" b="1" dirty="0"/>
            </a:br>
            <a:r>
              <a:rPr lang="en-US" sz="8800" b="1" dirty="0"/>
              <a:t>1976</a:t>
            </a:r>
          </a:p>
        </p:txBody>
      </p:sp>
    </p:spTree>
    <p:extLst>
      <p:ext uri="{BB962C8B-B14F-4D97-AF65-F5344CB8AC3E}">
        <p14:creationId xmlns:p14="http://schemas.microsoft.com/office/powerpoint/2010/main" val="312204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00117"/>
            <a:ext cx="10515600" cy="95407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+mn-lt"/>
              </a:rPr>
              <a:t>1976 -- On the Field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Cy Young Winners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514" y="1331722"/>
            <a:ext cx="10515600" cy="4502390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88" y="1303513"/>
            <a:ext cx="3606827" cy="47737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84" y="1331722"/>
            <a:ext cx="3641030" cy="474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80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68" y="969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1976 -- On the Field</a:t>
            </a:r>
            <a:br>
              <a:rPr lang="en-US" sz="3600" dirty="0"/>
            </a:br>
            <a:r>
              <a:rPr lang="en-US" sz="3600" dirty="0"/>
              <a:t>MVP Winners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5" y="1308079"/>
            <a:ext cx="3597813" cy="5201962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088" y="1339209"/>
            <a:ext cx="3764280" cy="5216341"/>
          </a:xfrm>
        </p:spPr>
      </p:pic>
      <p:sp>
        <p:nvSpPr>
          <p:cNvPr id="12" name="TextBox 11"/>
          <p:cNvSpPr txBox="1"/>
          <p:nvPr/>
        </p:nvSpPr>
        <p:spPr>
          <a:xfrm>
            <a:off x="522150" y="6140709"/>
            <a:ext cx="1090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519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68" y="969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1976 -- On the Field</a:t>
            </a:r>
            <a:br>
              <a:rPr lang="en-US" sz="3600" dirty="0"/>
            </a:br>
            <a:r>
              <a:rPr lang="en-US" sz="3600" dirty="0"/>
              <a:t>Rookie of the Year Winners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5" y="1390591"/>
            <a:ext cx="3597813" cy="5036938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0" y="1339210"/>
            <a:ext cx="3584975" cy="5088320"/>
          </a:xfrm>
        </p:spPr>
      </p:pic>
      <p:sp>
        <p:nvSpPr>
          <p:cNvPr id="12" name="TextBox 11"/>
          <p:cNvSpPr txBox="1"/>
          <p:nvPr/>
        </p:nvSpPr>
        <p:spPr>
          <a:xfrm>
            <a:off x="522150" y="6140709"/>
            <a:ext cx="1090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219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377" y="71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1976 World Series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53" y="1111349"/>
            <a:ext cx="4642338" cy="5430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64" y="1252026"/>
            <a:ext cx="2143125" cy="2362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26" y="3763328"/>
            <a:ext cx="2028825" cy="2257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1" y="2039811"/>
            <a:ext cx="3545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Big Red Machine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598" y="4501654"/>
            <a:ext cx="3460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Bronx Bombers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2012" y="3151160"/>
            <a:ext cx="1350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44970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0385" y="84400"/>
            <a:ext cx="1021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United States Bicentennial (1776 – 1976)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37" y="730732"/>
            <a:ext cx="9551963" cy="581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808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85" y="982972"/>
            <a:ext cx="4042119" cy="2590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127" y="997034"/>
            <a:ext cx="4007757" cy="2519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43" y="3658623"/>
            <a:ext cx="4698608" cy="30516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0385" y="84400"/>
            <a:ext cx="1021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Election Year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0385" y="444087"/>
            <a:ext cx="4042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Democrats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0127" y="444087"/>
            <a:ext cx="4007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Republicans</a:t>
            </a:r>
          </a:p>
        </p:txBody>
      </p:sp>
    </p:spTree>
    <p:extLst>
      <p:ext uri="{BB962C8B-B14F-4D97-AF65-F5344CB8AC3E}">
        <p14:creationId xmlns:p14="http://schemas.microsoft.com/office/powerpoint/2010/main" val="75429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440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Apple, Inc. Founded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003" y="730730"/>
            <a:ext cx="8595360" cy="55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12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440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Patty Hearst Found Guilty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17" y="730730"/>
            <a:ext cx="6386733" cy="596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440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Born in 1976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1047381"/>
            <a:ext cx="3404380" cy="37356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5" y="986422"/>
            <a:ext cx="3699802" cy="3796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3" y="957628"/>
            <a:ext cx="3446583" cy="38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9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84400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Winter and Summer Olympics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1" y="1193994"/>
            <a:ext cx="4375051" cy="3293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90" y="1205571"/>
            <a:ext cx="2541344" cy="3282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19" y="4775396"/>
            <a:ext cx="1647825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5" y="4786825"/>
            <a:ext cx="1770550" cy="169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29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0385" y="84400"/>
            <a:ext cx="1021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1976 – On the Field</a:t>
            </a:r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551" y="956602"/>
            <a:ext cx="10108443" cy="558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00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232" y="1644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1976 – On the Field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805" y="1125942"/>
            <a:ext cx="9713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All-Star Game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74" y="1921057"/>
            <a:ext cx="2435786" cy="40823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05" y="2078768"/>
            <a:ext cx="2939671" cy="39246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79" y="1937547"/>
            <a:ext cx="2730341" cy="40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411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1523</TotalTime>
  <Words>157</Words>
  <Application>Microsoft Office PowerPoint</Application>
  <PresentationFormat>Widescreen</PresentationFormat>
  <Paragraphs>38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The Year in Baseball:  1976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1976 – On the Field</vt:lpstr>
      <vt:lpstr>1976 -- On the Field Cy Young Winners</vt:lpstr>
      <vt:lpstr>1976 -- On the Field MVP Winners</vt:lpstr>
      <vt:lpstr>1976 -- On the Field Rookie of the Year Winners</vt:lpstr>
      <vt:lpstr>1976 World Series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Year in Baseball:  1960</dc:title>
  <dc:creator>Monte Cely</dc:creator>
  <cp:lastModifiedBy>Jim Kenton</cp:lastModifiedBy>
  <cp:revision>209</cp:revision>
  <dcterms:created xsi:type="dcterms:W3CDTF">2015-02-22T16:26:45Z</dcterms:created>
  <dcterms:modified xsi:type="dcterms:W3CDTF">2016-11-09T12:49:13Z</dcterms:modified>
</cp:coreProperties>
</file>