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93" r:id="rId2"/>
    <p:sldId id="292" r:id="rId3"/>
    <p:sldId id="261" r:id="rId4"/>
    <p:sldId id="296" r:id="rId5"/>
    <p:sldId id="298" r:id="rId6"/>
    <p:sldId id="295" r:id="rId7"/>
    <p:sldId id="297" r:id="rId8"/>
    <p:sldId id="289" r:id="rId9"/>
    <p:sldId id="302" r:id="rId10"/>
    <p:sldId id="291" r:id="rId11"/>
    <p:sldId id="290" r:id="rId12"/>
    <p:sldId id="299" r:id="rId13"/>
    <p:sldId id="286" r:id="rId14"/>
    <p:sldId id="304" r:id="rId15"/>
    <p:sldId id="305" r:id="rId16"/>
    <p:sldId id="287" r:id="rId17"/>
    <p:sldId id="303" r:id="rId18"/>
    <p:sldId id="300" r:id="rId19"/>
    <p:sldId id="285" r:id="rId20"/>
    <p:sldId id="284" r:id="rId21"/>
    <p:sldId id="30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 Cely" initials="MC" lastIdx="2" clrIdx="0">
    <p:extLst>
      <p:ext uri="{19B8F6BF-5375-455C-9EA6-DF929625EA0E}">
        <p15:presenceInfo xmlns:p15="http://schemas.microsoft.com/office/powerpoint/2012/main" userId="867cbb0a334bcc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4T14:00:07.08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6-04-24T14:00:20.165" idx="2">
    <p:pos x="106" y="106"/>
    <p:text>The Drum Guy is John Adams and he has been doing it at Tribe games for 40year.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4T14:00:07.08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6-04-24T14:00:20.165" idx="2">
    <p:pos x="106" y="106"/>
    <p:text>The Drum Guy is John Adams and he has been doing it at Tribe games for 40year.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4T14:00:07.08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6-04-24T14:00:20.165" idx="2">
    <p:pos x="106" y="106"/>
    <p:text>The Drum Guy is John Adams and he has been doing it at Tribe games for 40year.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C01AB-FB0C-48C9-B7AB-75BD3DE401F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90FA-B8BD-415D-9414-F7EB295E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6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4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4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2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2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3C58-A08B-4291-80B3-7F0C9394AA4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zjBbSeKVHPo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3SUEUscZ2QA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RTosGodyU&amp;feature=youtu.b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youtube.com/watch?v=rWxcwB40GS4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4Tc3nyhL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5BRXtYPnI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JNqL8Drt3E&amp;list=RD9JNqL8Drt3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F4ibgcHQE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04KQydlJ-q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3.xml"/><Relationship Id="rId5" Type="http://schemas.openxmlformats.org/officeDocument/2006/relationships/hyperlink" Target="https://www.youtube.com/watch?v=NulFtMxqQEE" TargetMode="External"/><Relationship Id="rId4" Type="http://schemas.openxmlformats.org/officeDocument/2006/relationships/hyperlink" Target="https://www.youtube.com/watch?v=DNjzf8TvCV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FtA_w0HtvR8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BFT1TcT5YQo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15" y="2604217"/>
            <a:ext cx="2353399" cy="23015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4140" y="323614"/>
            <a:ext cx="8629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Baseball</a:t>
            </a:r>
            <a:r>
              <a:rPr lang="en-US" sz="6000" dirty="0" smtClean="0"/>
              <a:t>       </a:t>
            </a:r>
            <a:r>
              <a:rPr lang="en-US" sz="6000" i="1" dirty="0" smtClean="0"/>
              <a:t>and</a:t>
            </a:r>
            <a:r>
              <a:rPr lang="en-US" sz="6000" dirty="0" smtClean="0"/>
              <a:t>         </a:t>
            </a:r>
            <a:r>
              <a:rPr lang="en-US" sz="6000" dirty="0" smtClean="0">
                <a:solidFill>
                  <a:srgbClr val="00B0F0"/>
                </a:solidFill>
              </a:rPr>
              <a:t>Music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3274" y="5693134"/>
            <a:ext cx="6599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melodies made in baseball heaven</a:t>
            </a:r>
            <a:endParaRPr lang="en-US" sz="3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7" y="1760764"/>
            <a:ext cx="7357290" cy="27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6822" y="-63611"/>
            <a:ext cx="71908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err="1" smtClean="0"/>
              <a:t>Swingin</a:t>
            </a:r>
            <a:r>
              <a:rPr lang="en-US" sz="6000" i="1" dirty="0" smtClean="0"/>
              <a:t>’ Stan the Man</a:t>
            </a:r>
          </a:p>
          <a:p>
            <a:pPr algn="ctr"/>
            <a:r>
              <a:rPr lang="en-US" sz="4000" smtClean="0"/>
              <a:t>unattributed </a:t>
            </a:r>
            <a:r>
              <a:rPr lang="en-US" sz="4000" dirty="0" smtClean="0"/>
              <a:t>(1959</a:t>
            </a:r>
            <a:r>
              <a:rPr lang="en-US" sz="4000" dirty="0" smtClean="0"/>
              <a:t>?)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346837" y="6392434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www.youtube.com/watch?v=zjBbSeKVHPo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35" y="1469395"/>
            <a:ext cx="4067212" cy="50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7381" y="-63611"/>
            <a:ext cx="66097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Casey at the Bat</a:t>
            </a:r>
          </a:p>
          <a:p>
            <a:pPr algn="ctr"/>
            <a:r>
              <a:rPr lang="en-US" sz="4000" dirty="0" smtClean="0"/>
              <a:t>Ernest Lawrence Thayer (1888)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346837" y="6392434"/>
            <a:ext cx="4991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www.youtube.com/watch?v=3SUEUscZ2QA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20" y="1512605"/>
            <a:ext cx="4991879" cy="49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531" y="-55659"/>
            <a:ext cx="47907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Damn Yankees</a:t>
            </a:r>
          </a:p>
          <a:p>
            <a:pPr algn="ctr"/>
            <a:r>
              <a:rPr lang="en-US" sz="4000" dirty="0" smtClean="0"/>
              <a:t>Adler &amp; Ross (1955)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9" y="1488093"/>
            <a:ext cx="5256173" cy="5238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4797" y="683812"/>
            <a:ext cx="546232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Debuted on Broadway in May 1955</a:t>
            </a:r>
          </a:p>
          <a:p>
            <a:endParaRPr lang="en-US" dirty="0"/>
          </a:p>
          <a:p>
            <a:r>
              <a:rPr lang="en-US" dirty="0" smtClean="0"/>
              <a:t>Ran for 1,019 performances </a:t>
            </a:r>
          </a:p>
          <a:p>
            <a:endParaRPr lang="en-US" dirty="0"/>
          </a:p>
          <a:p>
            <a:r>
              <a:rPr lang="en-US" dirty="0" smtClean="0"/>
              <a:t>Won seven Tony Awards, including:</a:t>
            </a:r>
          </a:p>
          <a:p>
            <a:endParaRPr lang="en-US" dirty="0"/>
          </a:p>
          <a:p>
            <a:r>
              <a:rPr lang="en-US" dirty="0" smtClean="0"/>
              <a:t>Gwen Verdon (Lola) as Best Leading Actress in a Musical</a:t>
            </a:r>
          </a:p>
          <a:p>
            <a:endParaRPr lang="en-US" dirty="0"/>
          </a:p>
          <a:p>
            <a:r>
              <a:rPr lang="en-US" dirty="0" smtClean="0"/>
              <a:t>Ray </a:t>
            </a:r>
            <a:r>
              <a:rPr lang="en-US" dirty="0" err="1" smtClean="0"/>
              <a:t>Walston</a:t>
            </a:r>
            <a:r>
              <a:rPr lang="en-US" dirty="0" smtClean="0"/>
              <a:t> (Mr. Applegate) at Best Leading Actor </a:t>
            </a:r>
          </a:p>
          <a:p>
            <a:r>
              <a:rPr lang="en-US" dirty="0"/>
              <a:t>	</a:t>
            </a:r>
            <a:r>
              <a:rPr lang="en-US" dirty="0" smtClean="0"/>
              <a:t>in a Musical</a:t>
            </a:r>
          </a:p>
          <a:p>
            <a:endParaRPr lang="en-US" dirty="0"/>
          </a:p>
          <a:p>
            <a:r>
              <a:rPr lang="en-US" dirty="0" smtClean="0"/>
              <a:t>Was released as a movie musical in 1958</a:t>
            </a:r>
          </a:p>
          <a:p>
            <a:endParaRPr lang="en-US" dirty="0"/>
          </a:p>
          <a:p>
            <a:r>
              <a:rPr lang="en-US" dirty="0" smtClean="0"/>
              <a:t>Roy </a:t>
            </a:r>
            <a:r>
              <a:rPr lang="en-US" dirty="0" err="1" smtClean="0"/>
              <a:t>Sievers</a:t>
            </a:r>
            <a:r>
              <a:rPr lang="en-US" dirty="0" smtClean="0"/>
              <a:t>, Yogi Berra, Mickey Mantle, Moose </a:t>
            </a:r>
            <a:r>
              <a:rPr lang="en-US" dirty="0" err="1" smtClean="0"/>
              <a:t>Skowron</a:t>
            </a:r>
            <a:r>
              <a:rPr lang="en-US" dirty="0" smtClean="0"/>
              <a:t>,</a:t>
            </a:r>
          </a:p>
          <a:p>
            <a:r>
              <a:rPr lang="en-US" dirty="0"/>
              <a:t>	</a:t>
            </a:r>
            <a:r>
              <a:rPr lang="en-US" dirty="0" smtClean="0"/>
              <a:t>and umpire Art Passarella all made uncredited</a:t>
            </a:r>
          </a:p>
          <a:p>
            <a:r>
              <a:rPr lang="en-US" dirty="0"/>
              <a:t>	</a:t>
            </a:r>
            <a:r>
              <a:rPr lang="en-US" dirty="0" smtClean="0"/>
              <a:t>movie appearances via archival footage.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155" y="-63611"/>
            <a:ext cx="99102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The Eyes of Texas Are Upon You</a:t>
            </a:r>
          </a:p>
          <a:p>
            <a:pPr algn="ctr"/>
            <a:r>
              <a:rPr lang="en-US" sz="4000" dirty="0" smtClean="0"/>
              <a:t>John Sinclair (1903)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6" y="1460967"/>
            <a:ext cx="9314830" cy="5267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3917" y="6289066"/>
            <a:ext cx="670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www.youtube.com/watch?v=efRTosGodyU&amp;feature=youtu.be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26939" y="5458069"/>
            <a:ext cx="1441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Disch</a:t>
            </a:r>
            <a:r>
              <a:rPr lang="en-US" sz="2400" dirty="0" smtClean="0"/>
              <a:t>-Falk</a:t>
            </a:r>
          </a:p>
          <a:p>
            <a:pPr algn="ctr"/>
            <a:r>
              <a:rPr lang="en-US" sz="2400" dirty="0" smtClean="0"/>
              <a:t>Field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78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2989" y="-63611"/>
            <a:ext cx="54585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Aggie War Hymn</a:t>
            </a:r>
          </a:p>
          <a:p>
            <a:pPr algn="ctr"/>
            <a:r>
              <a:rPr lang="en-US" sz="4000" dirty="0" smtClean="0"/>
              <a:t>J.V. “Pinky” Wilson (1918)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029379" y="6396335"/>
            <a:ext cx="5031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www.youtube.com/watch?v=rWxcwB40GS4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1543865"/>
            <a:ext cx="7307250" cy="4852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3714" y="5231958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Olsen Field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7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9422" y="-63611"/>
            <a:ext cx="51056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Victory for MSU</a:t>
            </a:r>
          </a:p>
          <a:p>
            <a:pPr algn="ctr"/>
            <a:r>
              <a:rPr lang="en-US" sz="4000" dirty="0" err="1" smtClean="0"/>
              <a:t>Lankey</a:t>
            </a:r>
            <a:r>
              <a:rPr lang="en-US" sz="4000" dirty="0" smtClean="0"/>
              <a:t>/Sayles (1915)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66" y="1445052"/>
            <a:ext cx="8005638" cy="5337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794" y="6320479"/>
            <a:ext cx="4881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www.youtube.com/watch?v=hC4Tc3nyhLg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88071" y="5080883"/>
            <a:ext cx="2347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McLane Baseball </a:t>
            </a:r>
          </a:p>
          <a:p>
            <a:pPr algn="ctr"/>
            <a:r>
              <a:rPr lang="en-US" sz="2400" dirty="0" smtClean="0"/>
              <a:t>Stadium</a:t>
            </a:r>
          </a:p>
          <a:p>
            <a:pPr algn="ctr"/>
            <a:r>
              <a:rPr lang="en-US" sz="2400" dirty="0" smtClean="0"/>
              <a:t>at</a:t>
            </a:r>
          </a:p>
          <a:p>
            <a:pPr algn="ctr"/>
            <a:r>
              <a:rPr lang="en-US" sz="2400" dirty="0" err="1" smtClean="0"/>
              <a:t>Kobs</a:t>
            </a:r>
            <a:r>
              <a:rPr lang="en-US" sz="2400" dirty="0" smtClean="0"/>
              <a:t> Field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38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6" y="1486895"/>
            <a:ext cx="9930183" cy="5371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71724" y="6458159"/>
            <a:ext cx="2999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youtu.be/r5BRXtYPnIE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8137" y="-63611"/>
            <a:ext cx="62482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Fight Raiders Fight!</a:t>
            </a:r>
          </a:p>
          <a:p>
            <a:pPr algn="ctr"/>
            <a:r>
              <a:rPr lang="en-US" sz="4000" dirty="0" err="1" smtClean="0"/>
              <a:t>McMath</a:t>
            </a:r>
            <a:r>
              <a:rPr lang="en-US" sz="4000" dirty="0" smtClean="0"/>
              <a:t>/Nevins (1936)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577551" y="4642009"/>
            <a:ext cx="144321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Dan Law</a:t>
            </a:r>
          </a:p>
          <a:p>
            <a:pPr algn="ctr"/>
            <a:r>
              <a:rPr lang="en-US" sz="2400" dirty="0" smtClean="0"/>
              <a:t>Field</a:t>
            </a:r>
          </a:p>
          <a:p>
            <a:pPr algn="ctr"/>
            <a:r>
              <a:rPr lang="en-US" sz="2400" dirty="0" smtClean="0"/>
              <a:t>at</a:t>
            </a:r>
          </a:p>
          <a:p>
            <a:pPr algn="ctr"/>
            <a:r>
              <a:rPr lang="en-US" sz="2400" dirty="0" smtClean="0"/>
              <a:t>Rip Griffin</a:t>
            </a:r>
          </a:p>
          <a:p>
            <a:pPr algn="ctr"/>
            <a:r>
              <a:rPr lang="en-US" sz="2400" dirty="0" smtClean="0"/>
              <a:t>Park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05" y="516833"/>
            <a:ext cx="8454888" cy="6341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1672" y="6534834"/>
            <a:ext cx="6882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www.youtube.com/watch?v=9JNqL8Drt3E&amp;list=RD9JNqL8Drt3E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9405" y="-63611"/>
            <a:ext cx="87057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That’s the Way Baseball Go</a:t>
            </a:r>
          </a:p>
          <a:p>
            <a:pPr algn="ctr"/>
            <a:r>
              <a:rPr lang="en-US" sz="4000" dirty="0" smtClean="0"/>
              <a:t>Merle Haggard (2011)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41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436" y="-190831"/>
            <a:ext cx="9144000" cy="127259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Greatest Baseball Songs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39124" y="6211669"/>
            <a:ext cx="63449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474" y="1142824"/>
            <a:ext cx="1148404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1.     </a:t>
            </a:r>
            <a:r>
              <a:rPr lang="en-US" sz="3600" dirty="0" smtClean="0">
                <a:solidFill>
                  <a:srgbClr val="FF0000"/>
                </a:solidFill>
              </a:rPr>
              <a:t>?????</a:t>
            </a:r>
            <a:endParaRPr lang="en-US" sz="3600" dirty="0" smtClean="0"/>
          </a:p>
          <a:p>
            <a:r>
              <a:rPr lang="en-US" sz="3600" dirty="0" smtClean="0"/>
              <a:t>2.    </a:t>
            </a:r>
            <a:r>
              <a:rPr lang="en-US" sz="3600" i="1" dirty="0" smtClean="0"/>
              <a:t>Centerfield – </a:t>
            </a:r>
            <a:r>
              <a:rPr lang="en-US" sz="3600" dirty="0" smtClean="0"/>
              <a:t>John Fogarty</a:t>
            </a:r>
            <a:endParaRPr lang="en-US" sz="3600" i="1" dirty="0" smtClean="0"/>
          </a:p>
          <a:p>
            <a:r>
              <a:rPr lang="en-US" sz="3600" dirty="0" smtClean="0"/>
              <a:t>3.    </a:t>
            </a:r>
            <a:r>
              <a:rPr lang="en-US" sz="3600" i="1" dirty="0" smtClean="0"/>
              <a:t>Glory Days </a:t>
            </a:r>
            <a:r>
              <a:rPr lang="en-US" sz="3600" dirty="0" smtClean="0"/>
              <a:t>– Bruce Springsteen</a:t>
            </a:r>
          </a:p>
          <a:p>
            <a:r>
              <a:rPr lang="en-US" sz="3600" dirty="0" smtClean="0"/>
              <a:t>4.    </a:t>
            </a:r>
            <a:r>
              <a:rPr lang="en-US" sz="3600" i="1" dirty="0" smtClean="0"/>
              <a:t>Say Hey </a:t>
            </a:r>
            <a:r>
              <a:rPr lang="en-US" sz="3600" dirty="0" smtClean="0"/>
              <a:t>– the </a:t>
            </a:r>
            <a:r>
              <a:rPr lang="en-US" sz="3600" dirty="0" err="1" smtClean="0"/>
              <a:t>Treniers</a:t>
            </a:r>
            <a:endParaRPr lang="en-US" sz="3600" dirty="0" smtClean="0"/>
          </a:p>
          <a:p>
            <a:r>
              <a:rPr lang="en-US" sz="3600" dirty="0" smtClean="0"/>
              <a:t>5.    </a:t>
            </a:r>
            <a:r>
              <a:rPr lang="en-US" sz="3600" i="1" dirty="0" smtClean="0"/>
              <a:t>All the Way </a:t>
            </a:r>
            <a:r>
              <a:rPr lang="en-US" sz="3600" dirty="0" smtClean="0"/>
              <a:t>– Eddie </a:t>
            </a:r>
            <a:r>
              <a:rPr lang="en-US" sz="3600" dirty="0" err="1" smtClean="0"/>
              <a:t>Vedder</a:t>
            </a:r>
            <a:endParaRPr lang="en-US" sz="3600" dirty="0" smtClean="0"/>
          </a:p>
          <a:p>
            <a:r>
              <a:rPr lang="en-US" sz="3600" dirty="0" smtClean="0"/>
              <a:t>6.    </a:t>
            </a:r>
            <a:r>
              <a:rPr lang="en-US" sz="3600" i="1" dirty="0" smtClean="0"/>
              <a:t>Did You See Jackie Robinson Hit That Ball? </a:t>
            </a:r>
            <a:r>
              <a:rPr lang="en-US" sz="3600" dirty="0" smtClean="0"/>
              <a:t>– W. Johnson</a:t>
            </a:r>
          </a:p>
          <a:p>
            <a:r>
              <a:rPr lang="en-US" sz="3600" dirty="0" smtClean="0"/>
              <a:t>7.    </a:t>
            </a:r>
            <a:r>
              <a:rPr lang="en-US" sz="3600" i="1" dirty="0" err="1" smtClean="0"/>
              <a:t>Talkin</a:t>
            </a:r>
            <a:r>
              <a:rPr lang="en-US" sz="3600" i="1" dirty="0" smtClean="0"/>
              <a:t>’ Baseball </a:t>
            </a:r>
            <a:r>
              <a:rPr lang="en-US" sz="3600" dirty="0" smtClean="0"/>
              <a:t>– Terry Cashman</a:t>
            </a:r>
          </a:p>
          <a:p>
            <a:r>
              <a:rPr lang="en-US" sz="3600" dirty="0" smtClean="0"/>
              <a:t>8.    </a:t>
            </a:r>
            <a:r>
              <a:rPr lang="en-US" sz="3600" i="1" dirty="0" smtClean="0"/>
              <a:t>Tessie</a:t>
            </a:r>
            <a:r>
              <a:rPr lang="en-US" sz="3600" dirty="0" smtClean="0"/>
              <a:t> – the Dropkick </a:t>
            </a:r>
            <a:r>
              <a:rPr lang="en-US" sz="3600" dirty="0" err="1" smtClean="0"/>
              <a:t>Murphys</a:t>
            </a:r>
            <a:endParaRPr lang="en-US" sz="3600" dirty="0" smtClean="0"/>
          </a:p>
          <a:p>
            <a:r>
              <a:rPr lang="en-US" sz="3600" dirty="0" smtClean="0"/>
              <a:t>9.    </a:t>
            </a:r>
            <a:r>
              <a:rPr lang="en-US" sz="3600" i="1" dirty="0" smtClean="0"/>
              <a:t>Cheap Seats </a:t>
            </a:r>
            <a:r>
              <a:rPr lang="en-US" sz="3600" dirty="0" smtClean="0"/>
              <a:t>- Alabama</a:t>
            </a:r>
          </a:p>
          <a:p>
            <a:r>
              <a:rPr lang="en-US" sz="3600" dirty="0" smtClean="0"/>
              <a:t>10.  </a:t>
            </a:r>
            <a:r>
              <a:rPr lang="en-US" sz="3600" i="1" dirty="0" err="1" smtClean="0"/>
              <a:t>Joltin</a:t>
            </a:r>
            <a:r>
              <a:rPr lang="en-US" sz="3600" i="1" dirty="0" smtClean="0"/>
              <a:t>’ Joe DiMaggio </a:t>
            </a:r>
            <a:r>
              <a:rPr lang="en-US" sz="3600" dirty="0" smtClean="0"/>
              <a:t>– Les </a:t>
            </a:r>
            <a:r>
              <a:rPr lang="en-US" sz="3600" smtClean="0"/>
              <a:t>Brown Orchestra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8632" y="373711"/>
            <a:ext cx="626100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Take Me Out</a:t>
            </a:r>
          </a:p>
          <a:p>
            <a:pPr algn="ctr"/>
            <a:r>
              <a:rPr lang="en-US" sz="6000" i="1" dirty="0" smtClean="0"/>
              <a:t> to the </a:t>
            </a:r>
          </a:p>
          <a:p>
            <a:pPr algn="ctr"/>
            <a:r>
              <a:rPr lang="en-US" sz="6000" i="1" dirty="0" smtClean="0"/>
              <a:t>Ball Game</a:t>
            </a:r>
          </a:p>
          <a:p>
            <a:pPr algn="ctr"/>
            <a:endParaRPr lang="en-US" sz="6000" i="1" dirty="0" smtClean="0"/>
          </a:p>
          <a:p>
            <a:pPr algn="ctr"/>
            <a:r>
              <a:rPr lang="en-US" sz="4000" dirty="0" err="1" smtClean="0"/>
              <a:t>Norworth</a:t>
            </a:r>
            <a:r>
              <a:rPr lang="en-US" sz="4000" dirty="0" smtClean="0"/>
              <a:t> &amp; von </a:t>
            </a:r>
            <a:r>
              <a:rPr lang="en-US" sz="4000" dirty="0" err="1" smtClean="0"/>
              <a:t>Tilzer</a:t>
            </a:r>
            <a:r>
              <a:rPr lang="en-US" sz="4000" dirty="0" smtClean="0"/>
              <a:t> (1908)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1" y="0"/>
            <a:ext cx="5255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163" y="63611"/>
            <a:ext cx="9144000" cy="1272593"/>
          </a:xfrm>
        </p:spPr>
        <p:txBody>
          <a:bodyPr>
            <a:normAutofit/>
          </a:bodyPr>
          <a:lstStyle/>
          <a:p>
            <a:pPr algn="r"/>
            <a:r>
              <a:rPr lang="en-US" b="1" i="1" dirty="0" smtClean="0">
                <a:solidFill>
                  <a:srgbClr val="FF0000"/>
                </a:solidFill>
              </a:rPr>
              <a:t>Greatest Baseball Songs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2400" b="1" i="1" dirty="0" smtClean="0"/>
              <a:t>Scott Kendrick – the Thought Co. - 2017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39124" y="6211669"/>
            <a:ext cx="63449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523" y="1238239"/>
            <a:ext cx="1148404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1.</a:t>
            </a:r>
          </a:p>
          <a:p>
            <a:r>
              <a:rPr lang="en-US" sz="3600" dirty="0" smtClean="0"/>
              <a:t>2.    </a:t>
            </a:r>
            <a:r>
              <a:rPr lang="en-US" sz="3600" dirty="0" smtClean="0">
                <a:solidFill>
                  <a:srgbClr val="FF0000"/>
                </a:solidFill>
              </a:rPr>
              <a:t>?????</a:t>
            </a:r>
          </a:p>
          <a:p>
            <a:r>
              <a:rPr lang="en-US" sz="3600" dirty="0" smtClean="0"/>
              <a:t>3.    </a:t>
            </a:r>
            <a:r>
              <a:rPr lang="en-US" sz="3600" i="1" dirty="0" smtClean="0"/>
              <a:t>Glory Days </a:t>
            </a:r>
            <a:r>
              <a:rPr lang="en-US" sz="3600" dirty="0" smtClean="0"/>
              <a:t>– Bruce Springsteen</a:t>
            </a:r>
          </a:p>
          <a:p>
            <a:r>
              <a:rPr lang="en-US" sz="3600" dirty="0" smtClean="0"/>
              <a:t>4.    </a:t>
            </a:r>
            <a:r>
              <a:rPr lang="en-US" sz="3600" i="1" dirty="0" smtClean="0"/>
              <a:t>Say Hey </a:t>
            </a:r>
            <a:r>
              <a:rPr lang="en-US" sz="3600" dirty="0" smtClean="0"/>
              <a:t>– the </a:t>
            </a:r>
            <a:r>
              <a:rPr lang="en-US" sz="3600" dirty="0" err="1" smtClean="0"/>
              <a:t>Treniers</a:t>
            </a:r>
            <a:endParaRPr lang="en-US" sz="3600" dirty="0" smtClean="0"/>
          </a:p>
          <a:p>
            <a:r>
              <a:rPr lang="en-US" sz="3600" dirty="0" smtClean="0"/>
              <a:t>5.    </a:t>
            </a:r>
            <a:r>
              <a:rPr lang="en-US" sz="3600" i="1" dirty="0" smtClean="0"/>
              <a:t>All the Way </a:t>
            </a:r>
            <a:r>
              <a:rPr lang="en-US" sz="3600" dirty="0" smtClean="0"/>
              <a:t>– Eddie </a:t>
            </a:r>
            <a:r>
              <a:rPr lang="en-US" sz="3600" dirty="0" err="1" smtClean="0"/>
              <a:t>Vedder</a:t>
            </a:r>
            <a:endParaRPr lang="en-US" sz="3600" dirty="0" smtClean="0"/>
          </a:p>
          <a:p>
            <a:r>
              <a:rPr lang="en-US" sz="3600" dirty="0" smtClean="0"/>
              <a:t>6.    </a:t>
            </a:r>
            <a:r>
              <a:rPr lang="en-US" sz="3600" i="1" dirty="0" smtClean="0"/>
              <a:t>Did You See Jackie Robinson Hit That Ball? </a:t>
            </a:r>
            <a:r>
              <a:rPr lang="en-US" sz="3600" dirty="0" smtClean="0"/>
              <a:t>– W. Johnson</a:t>
            </a:r>
          </a:p>
          <a:p>
            <a:r>
              <a:rPr lang="en-US" sz="3600" dirty="0" smtClean="0"/>
              <a:t>7.    </a:t>
            </a:r>
            <a:r>
              <a:rPr lang="en-US" sz="3600" i="1" dirty="0" err="1" smtClean="0"/>
              <a:t>Talkin</a:t>
            </a:r>
            <a:r>
              <a:rPr lang="en-US" sz="3600" i="1" dirty="0" smtClean="0"/>
              <a:t>’ Baseball </a:t>
            </a:r>
            <a:r>
              <a:rPr lang="en-US" sz="3600" dirty="0" smtClean="0"/>
              <a:t>– Terry Cashman</a:t>
            </a:r>
          </a:p>
          <a:p>
            <a:r>
              <a:rPr lang="en-US" sz="3600" dirty="0" smtClean="0"/>
              <a:t>8.    </a:t>
            </a:r>
            <a:r>
              <a:rPr lang="en-US" sz="3600" i="1" dirty="0" smtClean="0"/>
              <a:t>Tessie</a:t>
            </a:r>
            <a:r>
              <a:rPr lang="en-US" sz="3600" dirty="0" smtClean="0"/>
              <a:t> – the Dropkick </a:t>
            </a:r>
            <a:r>
              <a:rPr lang="en-US" sz="3600" dirty="0" err="1" smtClean="0"/>
              <a:t>Murphys</a:t>
            </a:r>
            <a:endParaRPr lang="en-US" sz="3600" dirty="0" smtClean="0"/>
          </a:p>
          <a:p>
            <a:r>
              <a:rPr lang="en-US" sz="3600" dirty="0" smtClean="0"/>
              <a:t>9.    </a:t>
            </a:r>
            <a:r>
              <a:rPr lang="en-US" sz="3600" i="1" dirty="0" smtClean="0"/>
              <a:t>Cheap Seats </a:t>
            </a:r>
            <a:r>
              <a:rPr lang="en-US" sz="3600" dirty="0" smtClean="0"/>
              <a:t>- Alabama</a:t>
            </a:r>
          </a:p>
          <a:p>
            <a:r>
              <a:rPr lang="en-US" sz="3600" dirty="0" smtClean="0"/>
              <a:t>10.  </a:t>
            </a:r>
            <a:r>
              <a:rPr lang="en-US" sz="3600" i="1" dirty="0" err="1" smtClean="0"/>
              <a:t>Joltin</a:t>
            </a:r>
            <a:r>
              <a:rPr lang="en-US" sz="3600" i="1" dirty="0" smtClean="0"/>
              <a:t>’ Joe DiMaggio </a:t>
            </a:r>
            <a:r>
              <a:rPr lang="en-US" sz="3600" dirty="0" smtClean="0"/>
              <a:t>– Les Brown Orchestra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9" y="103751"/>
            <a:ext cx="10380442" cy="66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1824" y="-63611"/>
            <a:ext cx="83208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Deep in the Heart of Texas</a:t>
            </a:r>
          </a:p>
          <a:p>
            <a:pPr algn="ctr"/>
            <a:r>
              <a:rPr lang="en-US" sz="4000" dirty="0" smtClean="0"/>
              <a:t>Hershey/</a:t>
            </a:r>
            <a:r>
              <a:rPr lang="en-US" sz="4000" dirty="0" err="1" smtClean="0"/>
              <a:t>Swander</a:t>
            </a:r>
            <a:r>
              <a:rPr lang="en-US" sz="4000" dirty="0" smtClean="0"/>
              <a:t> (1941)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56" y="1484907"/>
            <a:ext cx="7164124" cy="5373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6837" y="6392434"/>
            <a:ext cx="4950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www.youtube.com/watch?v=VGF4ibgcHQE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662" y="493439"/>
            <a:ext cx="9144000" cy="1465074"/>
          </a:xfrm>
        </p:spPr>
        <p:txBody>
          <a:bodyPr>
            <a:normAutofit/>
          </a:bodyPr>
          <a:lstStyle/>
          <a:p>
            <a:r>
              <a:rPr lang="en-US" b="1" dirty="0" smtClean="0"/>
              <a:t>Keep Singing !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60932" y="3137700"/>
            <a:ext cx="1538555" cy="1504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04" y="1958513"/>
            <a:ext cx="6548452" cy="24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387" y="0"/>
            <a:ext cx="9144000" cy="127259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Centerfield</a:t>
            </a:r>
            <a:r>
              <a:rPr lang="en-US" b="1" dirty="0" smtClean="0"/>
              <a:t> – </a:t>
            </a:r>
            <a:r>
              <a:rPr lang="en-US" sz="4000" b="1" dirty="0" smtClean="0"/>
              <a:t>John </a:t>
            </a:r>
            <a:r>
              <a:rPr lang="en-US" sz="4000" b="1" dirty="0" err="1" smtClean="0"/>
              <a:t>Fogerty</a:t>
            </a:r>
            <a:r>
              <a:rPr lang="en-US" sz="4000" b="1" dirty="0" smtClean="0"/>
              <a:t> (1985)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39124" y="6211669"/>
            <a:ext cx="63449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www.youtube.com/watch?v=04KQydlJ-qc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0" y="1272592"/>
            <a:ext cx="3408984" cy="4309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68" y="1279011"/>
            <a:ext cx="4293432" cy="43028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76" y="1902447"/>
            <a:ext cx="4470920" cy="32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9767" y="169766"/>
            <a:ext cx="66447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The Bat and the Ball </a:t>
            </a:r>
          </a:p>
          <a:p>
            <a:pPr algn="ctr"/>
            <a:r>
              <a:rPr lang="en-US" sz="4000" dirty="0" smtClean="0"/>
              <a:t>Johnson &amp; Max</a:t>
            </a:r>
          </a:p>
          <a:p>
            <a:pPr algn="ctr"/>
            <a:r>
              <a:rPr lang="en-US" sz="4000" dirty="0" smtClean="0"/>
              <a:t>(1867)</a:t>
            </a:r>
          </a:p>
          <a:p>
            <a:pPr algn="ctr"/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520470" y="2840255"/>
            <a:ext cx="478336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Historians say this is the first song, with lyrics,</a:t>
            </a:r>
          </a:p>
          <a:p>
            <a:r>
              <a:rPr lang="en-US" smtClean="0"/>
              <a:t>written </a:t>
            </a:r>
            <a:r>
              <a:rPr lang="en-US" dirty="0" smtClean="0"/>
              <a:t>about baseball.</a:t>
            </a:r>
          </a:p>
          <a:p>
            <a:endParaRPr lang="en-US" dirty="0"/>
          </a:p>
          <a:p>
            <a:r>
              <a:rPr lang="en-US" dirty="0" smtClean="0"/>
              <a:t>It was popular in the immediate aftermath of the</a:t>
            </a:r>
          </a:p>
          <a:p>
            <a:r>
              <a:rPr lang="en-US" dirty="0" smtClean="0"/>
              <a:t>Civil War.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1" y="169766"/>
            <a:ext cx="4896216" cy="6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0673" y="169766"/>
            <a:ext cx="31093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Tessie</a:t>
            </a:r>
          </a:p>
          <a:p>
            <a:pPr algn="ctr"/>
            <a:r>
              <a:rPr lang="en-US" sz="4000" dirty="0" smtClean="0"/>
              <a:t>Will Anderson</a:t>
            </a:r>
          </a:p>
          <a:p>
            <a:pPr algn="ctr"/>
            <a:r>
              <a:rPr lang="en-US" sz="4000" dirty="0" smtClean="0"/>
              <a:t>(1902)</a:t>
            </a:r>
          </a:p>
          <a:p>
            <a:pPr algn="ctr"/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955244" y="2673278"/>
            <a:ext cx="40732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song “Tessie” was from a Broadway</a:t>
            </a:r>
          </a:p>
          <a:p>
            <a:r>
              <a:rPr lang="en-US" dirty="0" smtClean="0"/>
              <a:t>musical “The Silver Slipper” that opened</a:t>
            </a:r>
          </a:p>
          <a:p>
            <a:r>
              <a:rPr lang="en-US" dirty="0" smtClean="0"/>
              <a:t>in 1902.</a:t>
            </a:r>
          </a:p>
          <a:p>
            <a:endParaRPr lang="en-US" dirty="0"/>
          </a:p>
          <a:p>
            <a:r>
              <a:rPr lang="en-US" dirty="0" smtClean="0"/>
              <a:t>The song was about a woman singing to</a:t>
            </a:r>
          </a:p>
          <a:p>
            <a:r>
              <a:rPr lang="en-US" dirty="0" smtClean="0"/>
              <a:t>her pet parakeet, named Tessie.</a:t>
            </a:r>
          </a:p>
          <a:p>
            <a:endParaRPr lang="en-US" dirty="0"/>
          </a:p>
          <a:p>
            <a:r>
              <a:rPr lang="en-US" dirty="0" smtClean="0"/>
              <a:t>The song was adopted as a rallying cry by</a:t>
            </a:r>
          </a:p>
          <a:p>
            <a:r>
              <a:rPr lang="en-US" dirty="0" smtClean="0"/>
              <a:t>the Boston Royal Rooters during the first</a:t>
            </a:r>
          </a:p>
          <a:p>
            <a:r>
              <a:rPr lang="en-US" dirty="0" smtClean="0"/>
              <a:t>modern-era World Series in 1903. </a:t>
            </a:r>
          </a:p>
          <a:p>
            <a:endParaRPr lang="en-US" dirty="0"/>
          </a:p>
          <a:p>
            <a:r>
              <a:rPr lang="en-US" dirty="0" smtClean="0"/>
              <a:t>The Royal Rooters added verses to the</a:t>
            </a:r>
          </a:p>
          <a:p>
            <a:r>
              <a:rPr lang="en-US" dirty="0" smtClean="0"/>
              <a:t>song to heckle Pittsburgh Pirates’ players.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4" y="310433"/>
            <a:ext cx="7511652" cy="63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3323645" y="1217131"/>
            <a:ext cx="128264" cy="153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696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12124"/>
              </a:solidFill>
              <a:effectLst/>
              <a:latin typeface="Proxima Nova"/>
            </a:endParaRPr>
          </a:p>
        </p:txBody>
      </p:sp>
      <p:pic>
        <p:nvPicPr>
          <p:cNvPr id="1054" name="Picture 30" descr="https://c1.staticflickr.com/1/47/148211791_d62b6ee3a6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64" y="1996547"/>
            <a:ext cx="6481936" cy="486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" y="0"/>
            <a:ext cx="6318637" cy="47389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47125" y="447689"/>
            <a:ext cx="569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Bands in the Stands</a:t>
            </a:r>
            <a:endParaRPr lang="en-US" sz="5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2637" y="4985468"/>
            <a:ext cx="51238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Dodgers’ “</a:t>
            </a:r>
            <a:r>
              <a:rPr lang="en-US" dirty="0" err="1" smtClean="0"/>
              <a:t>Sym</a:t>
            </a:r>
            <a:r>
              <a:rPr lang="en-US" dirty="0" smtClean="0"/>
              <a:t>-Phony” Band played at </a:t>
            </a:r>
            <a:r>
              <a:rPr lang="en-US" dirty="0" err="1" smtClean="0"/>
              <a:t>Ebbets</a:t>
            </a:r>
            <a:endParaRPr lang="en-US" dirty="0" smtClean="0"/>
          </a:p>
          <a:p>
            <a:r>
              <a:rPr lang="en-US" dirty="0" smtClean="0"/>
              <a:t>Field from 1939 until the team left for L.A. after the</a:t>
            </a:r>
          </a:p>
          <a:p>
            <a:r>
              <a:rPr lang="en-US" dirty="0" smtClean="0"/>
              <a:t>1957 season.</a:t>
            </a:r>
          </a:p>
          <a:p>
            <a:endParaRPr lang="en-US" dirty="0"/>
          </a:p>
          <a:p>
            <a:r>
              <a:rPr lang="en-US" dirty="0" smtClean="0"/>
              <a:t>They still perform today at Brooklyn Cyclones games </a:t>
            </a:r>
          </a:p>
          <a:p>
            <a:r>
              <a:rPr lang="en-US" dirty="0" smtClean="0"/>
              <a:t>and around the NYC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7068" y="0"/>
            <a:ext cx="40703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The Ballpark</a:t>
            </a:r>
          </a:p>
          <a:p>
            <a:pPr algn="ctr"/>
            <a:r>
              <a:rPr lang="en-US" sz="6000" i="1" dirty="0" smtClean="0"/>
              <a:t>Organist</a:t>
            </a:r>
            <a:endParaRPr lang="en-US" sz="4000" dirty="0" smtClean="0"/>
          </a:p>
          <a:p>
            <a:pPr algn="ctr"/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342437" y="1936119"/>
            <a:ext cx="483299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first organs appeared at sporting events</a:t>
            </a:r>
          </a:p>
          <a:p>
            <a:r>
              <a:rPr lang="en-US" dirty="0" smtClean="0"/>
              <a:t>in Chicago.  A massive organ was built in</a:t>
            </a:r>
          </a:p>
          <a:p>
            <a:r>
              <a:rPr lang="en-US" dirty="0" smtClean="0"/>
              <a:t>Chicago Stadium in 1929 for Chicago Blackhawks</a:t>
            </a:r>
          </a:p>
          <a:p>
            <a:r>
              <a:rPr lang="en-US" dirty="0" smtClean="0"/>
              <a:t>hockey.  Organ music quickly caught on at other</a:t>
            </a:r>
          </a:p>
          <a:p>
            <a:r>
              <a:rPr lang="en-US" dirty="0" smtClean="0"/>
              <a:t>NHL rinks during the 1930s.</a:t>
            </a:r>
          </a:p>
          <a:p>
            <a:endParaRPr lang="en-US" dirty="0"/>
          </a:p>
          <a:p>
            <a:r>
              <a:rPr lang="en-US" dirty="0" smtClean="0"/>
              <a:t>The first organ at a major league baseball game </a:t>
            </a:r>
          </a:p>
          <a:p>
            <a:r>
              <a:rPr lang="en-US" dirty="0" smtClean="0"/>
              <a:t>was a temporary organ moved into Wrigley Field</a:t>
            </a:r>
          </a:p>
          <a:p>
            <a:r>
              <a:rPr lang="en-US" dirty="0" smtClean="0"/>
              <a:t>in 1941.</a:t>
            </a:r>
          </a:p>
          <a:p>
            <a:endParaRPr lang="en-US" dirty="0"/>
          </a:p>
          <a:p>
            <a:r>
              <a:rPr lang="en-US" dirty="0" smtClean="0"/>
              <a:t>The first permanent baseball organ was installed</a:t>
            </a:r>
          </a:p>
          <a:p>
            <a:r>
              <a:rPr lang="en-US" dirty="0" smtClean="0"/>
              <a:t>at </a:t>
            </a:r>
            <a:r>
              <a:rPr lang="en-US" dirty="0" err="1" smtClean="0"/>
              <a:t>Ebbets</a:t>
            </a:r>
            <a:r>
              <a:rPr lang="en-US" dirty="0" smtClean="0"/>
              <a:t> Field in Brooklyn for the 1942 season.</a:t>
            </a:r>
          </a:p>
          <a:p>
            <a:endParaRPr lang="en-US" dirty="0"/>
          </a:p>
          <a:p>
            <a:r>
              <a:rPr lang="en-US" dirty="0" smtClean="0"/>
              <a:t>The Dodgers’ organist, Gladys </a:t>
            </a:r>
            <a:r>
              <a:rPr lang="en-US" dirty="0" err="1" smtClean="0"/>
              <a:t>Goodding</a:t>
            </a:r>
            <a:r>
              <a:rPr lang="en-US" dirty="0" smtClean="0"/>
              <a:t>, was also</a:t>
            </a:r>
          </a:p>
          <a:p>
            <a:r>
              <a:rPr lang="en-US" dirty="0" smtClean="0"/>
              <a:t>the organist at Madison Square Garden for  </a:t>
            </a:r>
          </a:p>
          <a:p>
            <a:r>
              <a:rPr lang="en-US" dirty="0" smtClean="0"/>
              <a:t>New York Rangers hockey and Knicks basketball</a:t>
            </a:r>
          </a:p>
          <a:p>
            <a:r>
              <a:rPr lang="en-US" dirty="0" smtClean="0"/>
              <a:t>games.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2" y="421418"/>
            <a:ext cx="6927010" cy="5287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8842" y="5828307"/>
            <a:ext cx="4961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www.youtube.com/watch?v=DNjzf8TvCVA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www.youtube.com/watch?v=NulFtMxqQEE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7381" y="-63611"/>
            <a:ext cx="66097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err="1" smtClean="0"/>
              <a:t>Joltin</a:t>
            </a:r>
            <a:r>
              <a:rPr lang="en-US" sz="6000" i="1" dirty="0" smtClean="0"/>
              <a:t>’ Joe DiMaggio</a:t>
            </a:r>
          </a:p>
          <a:p>
            <a:pPr algn="ctr"/>
            <a:r>
              <a:rPr lang="en-US" sz="4000" dirty="0" smtClean="0"/>
              <a:t>Les Brown(1941)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346837" y="6392434"/>
            <a:ext cx="4942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www.youtube.com/watch?v=FtA_w0HtvR8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91" y="1567605"/>
            <a:ext cx="7973277" cy="47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7745" y="-63611"/>
            <a:ext cx="79890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Say Hey</a:t>
            </a:r>
          </a:p>
          <a:p>
            <a:pPr algn="ctr"/>
            <a:r>
              <a:rPr lang="en-US" sz="4000" dirty="0" smtClean="0"/>
              <a:t>The </a:t>
            </a:r>
            <a:r>
              <a:rPr lang="en-US" sz="4000" dirty="0" err="1" smtClean="0"/>
              <a:t>Treniers</a:t>
            </a:r>
            <a:r>
              <a:rPr lang="en-US" sz="4000" dirty="0" smtClean="0"/>
              <a:t> with Willie Mays (1954)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346837" y="6392434"/>
            <a:ext cx="4922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www.youtube.com/watch?v=BFT1TcT5YQo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07" y="1473371"/>
            <a:ext cx="7013922" cy="49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654</Words>
  <Application>Microsoft Office PowerPoint</Application>
  <PresentationFormat>Widescreen</PresentationFormat>
  <Paragraphs>153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Proxima Nova</vt:lpstr>
      <vt:lpstr>Office Theme</vt:lpstr>
      <vt:lpstr>PowerPoint Presentation</vt:lpstr>
      <vt:lpstr>Greatest Baseball Songs Scott Kendrick – the Thought Co. - 2017</vt:lpstr>
      <vt:lpstr>Centerfield – John Fogerty (1985)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Greatest Baseball Songs</vt:lpstr>
      <vt:lpstr>PowerPoint Presentation</vt:lpstr>
      <vt:lpstr>PowerPoint Presentation</vt:lpstr>
      <vt:lpstr>PowerPoint Presentation</vt:lpstr>
      <vt:lpstr>Keep Singing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Italian-Americans  in Baseball</dc:title>
  <dc:creator>Monte Cely</dc:creator>
  <cp:lastModifiedBy>Monte Cely</cp:lastModifiedBy>
  <cp:revision>175</cp:revision>
  <dcterms:created xsi:type="dcterms:W3CDTF">2017-08-16T00:27:55Z</dcterms:created>
  <dcterms:modified xsi:type="dcterms:W3CDTF">2018-04-04T21:19:30Z</dcterms:modified>
</cp:coreProperties>
</file>