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32"/>
  </p:notesMasterIdLst>
  <p:handoutMasterIdLst>
    <p:handoutMasterId r:id="rId33"/>
  </p:handoutMasterIdLst>
  <p:sldIdLst>
    <p:sldId id="257" r:id="rId3"/>
    <p:sldId id="341" r:id="rId4"/>
    <p:sldId id="343" r:id="rId5"/>
    <p:sldId id="344" r:id="rId6"/>
    <p:sldId id="342" r:id="rId7"/>
    <p:sldId id="346" r:id="rId8"/>
    <p:sldId id="347" r:id="rId9"/>
    <p:sldId id="348" r:id="rId10"/>
    <p:sldId id="350" r:id="rId11"/>
    <p:sldId id="351" r:id="rId12"/>
    <p:sldId id="352" r:id="rId13"/>
    <p:sldId id="353" r:id="rId14"/>
    <p:sldId id="354" r:id="rId15"/>
    <p:sldId id="355" r:id="rId16"/>
    <p:sldId id="367" r:id="rId17"/>
    <p:sldId id="369" r:id="rId18"/>
    <p:sldId id="325" r:id="rId19"/>
    <p:sldId id="356" r:id="rId20"/>
    <p:sldId id="357" r:id="rId21"/>
    <p:sldId id="361" r:id="rId22"/>
    <p:sldId id="358" r:id="rId23"/>
    <p:sldId id="368" r:id="rId24"/>
    <p:sldId id="363" r:id="rId25"/>
    <p:sldId id="359" r:id="rId26"/>
    <p:sldId id="362" r:id="rId27"/>
    <p:sldId id="360" r:id="rId28"/>
    <p:sldId id="364" r:id="rId29"/>
    <p:sldId id="365" r:id="rId30"/>
    <p:sldId id="366" r:id="rId31"/>
  </p:sldIdLst>
  <p:sldSz cx="12192000" cy="6858000"/>
  <p:notesSz cx="70770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p:cViewPr>
        <p:scale>
          <a:sx n="94" d="100"/>
          <a:sy n="94" d="100"/>
        </p:scale>
        <p:origin x="-414" y="72"/>
      </p:cViewPr>
      <p:guideLst>
        <p:guide orient="horz" pos="2160"/>
        <p:guide pos="3840"/>
      </p:guideLst>
    </p:cSldViewPr>
  </p:slideViewPr>
  <p:notesTextViewPr>
    <p:cViewPr>
      <p:scale>
        <a:sx n="1" d="1"/>
        <a:sy n="1" d="1"/>
      </p:scale>
      <p:origin x="0" y="36"/>
    </p:cViewPr>
  </p:notesTextViewPr>
  <p:notesViewPr>
    <p:cSldViewPr>
      <p:cViewPr varScale="1">
        <p:scale>
          <a:sx n="95" d="100"/>
          <a:sy n="95" d="100"/>
        </p:scale>
        <p:origin x="69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70098"/>
          </a:xfrm>
          <a:prstGeom prst="rect">
            <a:avLst/>
          </a:prstGeom>
        </p:spPr>
        <p:txBody>
          <a:bodyPr vert="horz" lIns="93973" tIns="46986" rIns="93973" bIns="46986" rtlCol="0"/>
          <a:lstStyle>
            <a:lvl1pPr algn="l">
              <a:defRPr sz="1200"/>
            </a:lvl1pPr>
          </a:lstStyle>
          <a:p>
            <a:endParaRPr lang="en-US" dirty="0"/>
          </a:p>
        </p:txBody>
      </p:sp>
      <p:sp>
        <p:nvSpPr>
          <p:cNvPr id="3" name="Date Placeholder 2"/>
          <p:cNvSpPr>
            <a:spLocks noGrp="1"/>
          </p:cNvSpPr>
          <p:nvPr>
            <p:ph type="dt" sz="quarter" idx="1"/>
          </p:nvPr>
        </p:nvSpPr>
        <p:spPr>
          <a:xfrm>
            <a:off x="4008705" y="0"/>
            <a:ext cx="3066733" cy="470098"/>
          </a:xfrm>
          <a:prstGeom prst="rect">
            <a:avLst/>
          </a:prstGeom>
        </p:spPr>
        <p:txBody>
          <a:bodyPr vert="horz" lIns="93973" tIns="46986" rIns="93973" bIns="46986" rtlCol="0"/>
          <a:lstStyle>
            <a:lvl1pPr algn="r">
              <a:defRPr sz="1200"/>
            </a:lvl1pPr>
          </a:lstStyle>
          <a:p>
            <a:fld id="{D8DE8356-FFDA-4E74-B804-79023C7DD259}" type="datetimeFigureOut">
              <a:rPr lang="en-US" smtClean="0"/>
              <a:t>4/12/2018</a:t>
            </a:fld>
            <a:endParaRPr lang="en-US" dirty="0"/>
          </a:p>
        </p:txBody>
      </p:sp>
      <p:sp>
        <p:nvSpPr>
          <p:cNvPr id="4" name="Footer Placeholder 3"/>
          <p:cNvSpPr>
            <a:spLocks noGrp="1"/>
          </p:cNvSpPr>
          <p:nvPr>
            <p:ph type="ftr" sz="quarter" idx="2"/>
          </p:nvPr>
        </p:nvSpPr>
        <p:spPr>
          <a:xfrm>
            <a:off x="0" y="8899328"/>
            <a:ext cx="3066733" cy="470097"/>
          </a:xfrm>
          <a:prstGeom prst="rect">
            <a:avLst/>
          </a:prstGeom>
        </p:spPr>
        <p:txBody>
          <a:bodyPr vert="horz" lIns="93973" tIns="46986" rIns="93973" bIns="46986"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705" y="8899328"/>
            <a:ext cx="3066733" cy="470097"/>
          </a:xfrm>
          <a:prstGeom prst="rect">
            <a:avLst/>
          </a:prstGeom>
        </p:spPr>
        <p:txBody>
          <a:bodyPr vert="horz" lIns="93973" tIns="46986" rIns="93973" bIns="46986" rtlCol="0" anchor="b"/>
          <a:lstStyle>
            <a:lvl1pPr algn="r">
              <a:defRPr sz="1200"/>
            </a:lvl1pPr>
          </a:lstStyle>
          <a:p>
            <a:fld id="{BECB32D8-F2D2-4D01-80A9-88F3B128AE75}" type="slidenum">
              <a:rPr lang="en-US" smtClean="0"/>
              <a:t>‹#›</a:t>
            </a:fld>
            <a:endParaRPr lang="en-US" dirty="0"/>
          </a:p>
        </p:txBody>
      </p:sp>
    </p:spTree>
    <p:extLst>
      <p:ext uri="{BB962C8B-B14F-4D97-AF65-F5344CB8AC3E}">
        <p14:creationId xmlns:p14="http://schemas.microsoft.com/office/powerpoint/2010/main" val="2190847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70098"/>
          </a:xfrm>
          <a:prstGeom prst="rect">
            <a:avLst/>
          </a:prstGeom>
        </p:spPr>
        <p:txBody>
          <a:bodyPr vert="horz" lIns="93973" tIns="46986" rIns="93973" bIns="46986" rtlCol="0"/>
          <a:lstStyle>
            <a:lvl1pPr algn="l">
              <a:defRPr sz="1200"/>
            </a:lvl1pPr>
          </a:lstStyle>
          <a:p>
            <a:endParaRPr lang="en-US" dirty="0"/>
          </a:p>
        </p:txBody>
      </p:sp>
      <p:sp>
        <p:nvSpPr>
          <p:cNvPr id="3" name="Date Placeholder 2"/>
          <p:cNvSpPr>
            <a:spLocks noGrp="1"/>
          </p:cNvSpPr>
          <p:nvPr>
            <p:ph type="dt" idx="1"/>
          </p:nvPr>
        </p:nvSpPr>
        <p:spPr>
          <a:xfrm>
            <a:off x="4008705" y="0"/>
            <a:ext cx="3066733" cy="470098"/>
          </a:xfrm>
          <a:prstGeom prst="rect">
            <a:avLst/>
          </a:prstGeom>
        </p:spPr>
        <p:txBody>
          <a:bodyPr vert="horz" lIns="93973" tIns="46986" rIns="93973" bIns="46986" rtlCol="0"/>
          <a:lstStyle>
            <a:lvl1pPr algn="r">
              <a:defRPr sz="1200"/>
            </a:lvl1pPr>
          </a:lstStyle>
          <a:p>
            <a:fld id="{B43DDCE7-616C-4285-A468-7301F171BC93}" type="datetimeFigureOut">
              <a:rPr lang="en-US" smtClean="0"/>
              <a:t>4/12/2018</a:t>
            </a:fld>
            <a:endParaRPr lang="en-US" dirty="0"/>
          </a:p>
        </p:txBody>
      </p:sp>
      <p:sp>
        <p:nvSpPr>
          <p:cNvPr id="4" name="Slide Image Placeholder 3"/>
          <p:cNvSpPr>
            <a:spLocks noGrp="1" noRot="1" noChangeAspect="1"/>
          </p:cNvSpPr>
          <p:nvPr>
            <p:ph type="sldImg" idx="2"/>
          </p:nvPr>
        </p:nvSpPr>
        <p:spPr>
          <a:xfrm>
            <a:off x="727075" y="1171575"/>
            <a:ext cx="5622925" cy="3162300"/>
          </a:xfrm>
          <a:prstGeom prst="rect">
            <a:avLst/>
          </a:prstGeom>
          <a:noFill/>
          <a:ln w="12700">
            <a:solidFill>
              <a:prstClr val="black"/>
            </a:solidFill>
          </a:ln>
        </p:spPr>
        <p:txBody>
          <a:bodyPr vert="horz" lIns="93973" tIns="46986" rIns="93973" bIns="46986" rtlCol="0" anchor="ctr"/>
          <a:lstStyle/>
          <a:p>
            <a:endParaRPr lang="en-US" dirty="0"/>
          </a:p>
        </p:txBody>
      </p:sp>
      <p:sp>
        <p:nvSpPr>
          <p:cNvPr id="5" name="Notes Placeholder 4"/>
          <p:cNvSpPr>
            <a:spLocks noGrp="1"/>
          </p:cNvSpPr>
          <p:nvPr>
            <p:ph type="body" sz="quarter" idx="3"/>
          </p:nvPr>
        </p:nvSpPr>
        <p:spPr>
          <a:xfrm>
            <a:off x="707708" y="4509036"/>
            <a:ext cx="5661660" cy="3689211"/>
          </a:xfrm>
          <a:prstGeom prst="rect">
            <a:avLst/>
          </a:prstGeom>
        </p:spPr>
        <p:txBody>
          <a:bodyPr vert="horz" lIns="93973" tIns="46986" rIns="93973" bIns="469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9328"/>
            <a:ext cx="3066733" cy="470097"/>
          </a:xfrm>
          <a:prstGeom prst="rect">
            <a:avLst/>
          </a:prstGeom>
        </p:spPr>
        <p:txBody>
          <a:bodyPr vert="horz" lIns="93973" tIns="46986" rIns="93973" bIns="46986"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9328"/>
            <a:ext cx="3066733" cy="470097"/>
          </a:xfrm>
          <a:prstGeom prst="rect">
            <a:avLst/>
          </a:prstGeom>
        </p:spPr>
        <p:txBody>
          <a:bodyPr vert="horz" lIns="93973" tIns="46986" rIns="93973" bIns="46986" rtlCol="0" anchor="b"/>
          <a:lstStyle>
            <a:lvl1pPr algn="r">
              <a:defRPr sz="1200"/>
            </a:lvl1pPr>
          </a:lstStyle>
          <a:p>
            <a:fld id="{05C1D8F7-2BDD-4C56-98AF-2E212EF349F3}" type="slidenum">
              <a:rPr lang="en-US" smtClean="0"/>
              <a:t>‹#›</a:t>
            </a:fld>
            <a:endParaRPr lang="en-US" dirty="0"/>
          </a:p>
        </p:txBody>
      </p:sp>
    </p:spTree>
    <p:extLst>
      <p:ext uri="{BB962C8B-B14F-4D97-AF65-F5344CB8AC3E}">
        <p14:creationId xmlns:p14="http://schemas.microsoft.com/office/powerpoint/2010/main" val="2107619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C1D8F7-2BDD-4C56-98AF-2E212EF349F3}" type="slidenum">
              <a:rPr lang="en-US" smtClean="0"/>
              <a:t>1</a:t>
            </a:fld>
            <a:endParaRPr lang="en-US" dirty="0"/>
          </a:p>
        </p:txBody>
      </p:sp>
    </p:spTree>
    <p:extLst>
      <p:ext uri="{BB962C8B-B14F-4D97-AF65-F5344CB8AC3E}">
        <p14:creationId xmlns:p14="http://schemas.microsoft.com/office/powerpoint/2010/main" val="836393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729"/>
            <a:r>
              <a:rPr lang="en-US" dirty="0"/>
              <a:t>Here’s another HOF pitcher (the guy on the left</a:t>
            </a:r>
            <a:r>
              <a:rPr lang="en-US" dirty="0" smtClean="0"/>
              <a:t>) who played for</a:t>
            </a:r>
            <a:r>
              <a:rPr lang="en-US" baseline="0" dirty="0" smtClean="0"/>
              <a:t> the Globetrotters</a:t>
            </a:r>
            <a:r>
              <a:rPr lang="en-US" dirty="0" smtClean="0"/>
              <a:t>. </a:t>
            </a:r>
            <a:r>
              <a:rPr lang="en-US" dirty="0"/>
              <a:t>The guy on the right is famous Harlem Globetrotter, Goose Tatum.</a:t>
            </a:r>
          </a:p>
        </p:txBody>
      </p:sp>
      <p:sp>
        <p:nvSpPr>
          <p:cNvPr id="4" name="Slide Number Placeholder 3"/>
          <p:cNvSpPr>
            <a:spLocks noGrp="1"/>
          </p:cNvSpPr>
          <p:nvPr>
            <p:ph type="sldNum" sz="quarter" idx="10"/>
          </p:nvPr>
        </p:nvSpPr>
        <p:spPr/>
        <p:txBody>
          <a:bodyPr/>
          <a:lstStyle/>
          <a:p>
            <a:fld id="{05C1D8F7-2BDD-4C56-98AF-2E212EF349F3}" type="slidenum">
              <a:rPr lang="en-US" smtClean="0"/>
              <a:t>10</a:t>
            </a:fld>
            <a:endParaRPr lang="en-US" dirty="0"/>
          </a:p>
        </p:txBody>
      </p:sp>
    </p:spTree>
    <p:extLst>
      <p:ext uri="{BB962C8B-B14F-4D97-AF65-F5344CB8AC3E}">
        <p14:creationId xmlns:p14="http://schemas.microsoft.com/office/powerpoint/2010/main" val="323897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Satchel Paige. </a:t>
            </a:r>
            <a:r>
              <a:rPr lang="en-US" dirty="0" smtClean="0"/>
              <a:t>Great career in the Negro leagues, finally got a shot </a:t>
            </a:r>
            <a:r>
              <a:rPr lang="en-US" baseline="0" dirty="0" smtClean="0"/>
              <a:t> in majors in 1948 at the age of 41.</a:t>
            </a:r>
            <a:endParaRPr lang="en-US" dirty="0"/>
          </a:p>
        </p:txBody>
      </p:sp>
      <p:sp>
        <p:nvSpPr>
          <p:cNvPr id="4" name="Slide Number Placeholder 3"/>
          <p:cNvSpPr>
            <a:spLocks noGrp="1"/>
          </p:cNvSpPr>
          <p:nvPr>
            <p:ph type="sldNum" sz="quarter" idx="10"/>
          </p:nvPr>
        </p:nvSpPr>
        <p:spPr/>
        <p:txBody>
          <a:bodyPr/>
          <a:lstStyle/>
          <a:p>
            <a:fld id="{05C1D8F7-2BDD-4C56-98AF-2E212EF349F3}" type="slidenum">
              <a:rPr lang="en-US" smtClean="0"/>
              <a:t>11</a:t>
            </a:fld>
            <a:endParaRPr lang="en-US" dirty="0"/>
          </a:p>
        </p:txBody>
      </p:sp>
    </p:spTree>
    <p:extLst>
      <p:ext uri="{BB962C8B-B14F-4D97-AF65-F5344CB8AC3E}">
        <p14:creationId xmlns:p14="http://schemas.microsoft.com/office/powerpoint/2010/main" val="3093943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one’s a lot harder. Number 42 became a relief pitcher in the majors after his college basketball career. He played on the NCAA National Champion North Carolina State. They guy in the middle of the picture – Bill Walton. NC State beat UCLA in the semi-finals to get to the championship game.</a:t>
            </a:r>
          </a:p>
        </p:txBody>
      </p:sp>
      <p:sp>
        <p:nvSpPr>
          <p:cNvPr id="4" name="Slide Number Placeholder 3"/>
          <p:cNvSpPr>
            <a:spLocks noGrp="1"/>
          </p:cNvSpPr>
          <p:nvPr>
            <p:ph type="sldNum" sz="quarter" idx="10"/>
          </p:nvPr>
        </p:nvSpPr>
        <p:spPr/>
        <p:txBody>
          <a:bodyPr/>
          <a:lstStyle/>
          <a:p>
            <a:fld id="{05C1D8F7-2BDD-4C56-98AF-2E212EF349F3}" type="slidenum">
              <a:rPr lang="en-US" smtClean="0"/>
              <a:t>12</a:t>
            </a:fld>
            <a:endParaRPr lang="en-US" dirty="0"/>
          </a:p>
        </p:txBody>
      </p:sp>
    </p:spTree>
    <p:extLst>
      <p:ext uri="{BB962C8B-B14F-4D97-AF65-F5344CB8AC3E}">
        <p14:creationId xmlns:p14="http://schemas.microsoft.com/office/powerpoint/2010/main" val="3135863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 </a:t>
            </a:r>
            <a:r>
              <a:rPr lang="en-US" dirty="0" smtClean="0"/>
              <a:t>Stoddard – At 6’7” was a starting forward for No. Carolina St. when</a:t>
            </a:r>
            <a:r>
              <a:rPr lang="en-US" baseline="0" dirty="0" smtClean="0"/>
              <a:t> they won the NCAA championship in 1974. Signed a major league contract the following year, and had a pretty good career as a relief pitcher – notably with the Baltimore Orioles.</a:t>
            </a:r>
            <a:endParaRPr lang="en-US" dirty="0"/>
          </a:p>
        </p:txBody>
      </p:sp>
      <p:sp>
        <p:nvSpPr>
          <p:cNvPr id="4" name="Slide Number Placeholder 3"/>
          <p:cNvSpPr>
            <a:spLocks noGrp="1"/>
          </p:cNvSpPr>
          <p:nvPr>
            <p:ph type="sldNum" sz="quarter" idx="10"/>
          </p:nvPr>
        </p:nvSpPr>
        <p:spPr/>
        <p:txBody>
          <a:bodyPr/>
          <a:lstStyle/>
          <a:p>
            <a:fld id="{05C1D8F7-2BDD-4C56-98AF-2E212EF349F3}" type="slidenum">
              <a:rPr lang="en-US" smtClean="0"/>
              <a:t>13</a:t>
            </a:fld>
            <a:endParaRPr lang="en-US" dirty="0"/>
          </a:p>
        </p:txBody>
      </p:sp>
    </p:spTree>
    <p:extLst>
      <p:ext uri="{BB962C8B-B14F-4D97-AF65-F5344CB8AC3E}">
        <p14:creationId xmlns:p14="http://schemas.microsoft.com/office/powerpoint/2010/main" val="3316260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 </a:t>
            </a:r>
            <a:r>
              <a:rPr lang="en-US" dirty="0" smtClean="0"/>
              <a:t>Conley – 6’8”  </a:t>
            </a:r>
            <a:r>
              <a:rPr lang="en-US" dirty="0"/>
              <a:t>played pro basketball with the Boston </a:t>
            </a:r>
            <a:r>
              <a:rPr lang="en-US" dirty="0" smtClean="0"/>
              <a:t>Celtics (1952-53, 58-61) </a:t>
            </a:r>
            <a:r>
              <a:rPr lang="en-US" dirty="0"/>
              <a:t>and NY Knicks</a:t>
            </a:r>
            <a:r>
              <a:rPr lang="en-US" dirty="0" smtClean="0"/>
              <a:t>.  Pitched for</a:t>
            </a:r>
            <a:r>
              <a:rPr lang="en-US" baseline="0" dirty="0" smtClean="0"/>
              <a:t> 11 years, notably for the Braves.  One of two people to win a championship in two of the major pro leagues – </a:t>
            </a:r>
            <a:r>
              <a:rPr lang="en-US" baseline="0" dirty="0" err="1" smtClean="0"/>
              <a:t>Milw</a:t>
            </a:r>
            <a:r>
              <a:rPr lang="en-US" baseline="0" dirty="0" smtClean="0"/>
              <a:t>. Braves in ‘57, and Celtics in ‘59-’61.</a:t>
            </a:r>
            <a:endParaRPr lang="en-US" dirty="0"/>
          </a:p>
        </p:txBody>
      </p:sp>
      <p:sp>
        <p:nvSpPr>
          <p:cNvPr id="4" name="Slide Number Placeholder 3"/>
          <p:cNvSpPr>
            <a:spLocks noGrp="1"/>
          </p:cNvSpPr>
          <p:nvPr>
            <p:ph type="sldNum" sz="quarter" idx="10"/>
          </p:nvPr>
        </p:nvSpPr>
        <p:spPr/>
        <p:txBody>
          <a:bodyPr/>
          <a:lstStyle/>
          <a:p>
            <a:fld id="{05C1D8F7-2BDD-4C56-98AF-2E212EF349F3}" type="slidenum">
              <a:rPr lang="en-US" smtClean="0"/>
              <a:t>14</a:t>
            </a:fld>
            <a:endParaRPr lang="en-US" dirty="0"/>
          </a:p>
        </p:txBody>
      </p:sp>
    </p:spTree>
    <p:extLst>
      <p:ext uri="{BB962C8B-B14F-4D97-AF65-F5344CB8AC3E}">
        <p14:creationId xmlns:p14="http://schemas.microsoft.com/office/powerpoint/2010/main" val="2987229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Dave </a:t>
            </a:r>
            <a:r>
              <a:rPr lang="en-US" dirty="0" err="1"/>
              <a:t>DeBusschere</a:t>
            </a:r>
            <a:r>
              <a:rPr lang="en-US" dirty="0"/>
              <a:t> </a:t>
            </a:r>
            <a:r>
              <a:rPr lang="en-US" dirty="0" smtClean="0"/>
              <a:t>– named one of the 50 greatest players in NBA history.  Pitched 2 seasons with White</a:t>
            </a:r>
            <a:r>
              <a:rPr lang="en-US" baseline="0" dirty="0" smtClean="0"/>
              <a:t> Sox, 1962-63  - had a 2.90 ERA in 102 IP, but decided to concentrate on basketball.</a:t>
            </a:r>
            <a:r>
              <a:rPr lang="en-US" dirty="0" smtClean="0"/>
              <a:t> </a:t>
            </a:r>
            <a:endParaRPr lang="en-US" dirty="0"/>
          </a:p>
        </p:txBody>
      </p:sp>
      <p:sp>
        <p:nvSpPr>
          <p:cNvPr id="4" name="Slide Number Placeholder 3"/>
          <p:cNvSpPr>
            <a:spLocks noGrp="1"/>
          </p:cNvSpPr>
          <p:nvPr>
            <p:ph type="sldNum" sz="quarter" idx="10"/>
          </p:nvPr>
        </p:nvSpPr>
        <p:spPr/>
        <p:txBody>
          <a:bodyPr/>
          <a:lstStyle/>
          <a:p>
            <a:fld id="{05C1D8F7-2BDD-4C56-98AF-2E212EF349F3}" type="slidenum">
              <a:rPr lang="en-US" smtClean="0"/>
              <a:t>15</a:t>
            </a:fld>
            <a:endParaRPr lang="en-US" dirty="0"/>
          </a:p>
        </p:txBody>
      </p:sp>
    </p:spTree>
    <p:extLst>
      <p:ext uri="{BB962C8B-B14F-4D97-AF65-F5344CB8AC3E}">
        <p14:creationId xmlns:p14="http://schemas.microsoft.com/office/powerpoint/2010/main" val="16199989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Ron Reed was</a:t>
            </a:r>
            <a:r>
              <a:rPr lang="en-US" baseline="0" dirty="0" smtClean="0"/>
              <a:t> a teammate of Dave </a:t>
            </a:r>
            <a:r>
              <a:rPr lang="en-US" baseline="0" dirty="0" err="1" smtClean="0"/>
              <a:t>DeBusschere</a:t>
            </a:r>
            <a:r>
              <a:rPr lang="en-US" baseline="0" dirty="0" smtClean="0"/>
              <a:t> on the Detroit Pistons from 1965-7.  But, went opposite direction of </a:t>
            </a:r>
            <a:r>
              <a:rPr lang="en-US" baseline="0" dirty="0" err="1" smtClean="0"/>
              <a:t>DeBusschere</a:t>
            </a:r>
            <a:r>
              <a:rPr lang="en-US" baseline="0" dirty="0" smtClean="0"/>
              <a:t> and decided on baseball.  Had a long and notable career with Braves and </a:t>
            </a:r>
            <a:r>
              <a:rPr lang="en-US" baseline="0" dirty="0" err="1" smtClean="0"/>
              <a:t>Philles</a:t>
            </a:r>
            <a:r>
              <a:rPr lang="en-US" baseline="0" dirty="0" smtClean="0"/>
              <a:t>.  Won 146 games, and 103 saves in a 19 year career.</a:t>
            </a:r>
            <a:endParaRPr lang="en-US" dirty="0"/>
          </a:p>
        </p:txBody>
      </p:sp>
      <p:sp>
        <p:nvSpPr>
          <p:cNvPr id="4" name="Slide Number Placeholder 3"/>
          <p:cNvSpPr>
            <a:spLocks noGrp="1"/>
          </p:cNvSpPr>
          <p:nvPr>
            <p:ph type="sldNum" sz="quarter" idx="10"/>
          </p:nvPr>
        </p:nvSpPr>
        <p:spPr/>
        <p:txBody>
          <a:bodyPr/>
          <a:lstStyle/>
          <a:p>
            <a:fld id="{05C1D8F7-2BDD-4C56-98AF-2E212EF349F3}" type="slidenum">
              <a:rPr lang="en-US" smtClean="0"/>
              <a:t>16</a:t>
            </a:fld>
            <a:endParaRPr lang="en-US" dirty="0"/>
          </a:p>
        </p:txBody>
      </p:sp>
    </p:spTree>
    <p:extLst>
      <p:ext uri="{BB962C8B-B14F-4D97-AF65-F5344CB8AC3E}">
        <p14:creationId xmlns:p14="http://schemas.microsoft.com/office/powerpoint/2010/main" val="16199989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all baseball/basketball players were pitchers</a:t>
            </a:r>
          </a:p>
        </p:txBody>
      </p:sp>
      <p:sp>
        <p:nvSpPr>
          <p:cNvPr id="4" name="Slide Number Placeholder 3"/>
          <p:cNvSpPr>
            <a:spLocks noGrp="1"/>
          </p:cNvSpPr>
          <p:nvPr>
            <p:ph type="sldNum" sz="quarter" idx="10"/>
          </p:nvPr>
        </p:nvSpPr>
        <p:spPr/>
        <p:txBody>
          <a:bodyPr/>
          <a:lstStyle/>
          <a:p>
            <a:fld id="{05C1D8F7-2BDD-4C56-98AF-2E212EF349F3}" type="slidenum">
              <a:rPr lang="en-US" smtClean="0"/>
              <a:t>17</a:t>
            </a:fld>
            <a:endParaRPr lang="en-US" dirty="0"/>
          </a:p>
        </p:txBody>
      </p:sp>
    </p:spTree>
    <p:extLst>
      <p:ext uri="{BB962C8B-B14F-4D97-AF65-F5344CB8AC3E}">
        <p14:creationId xmlns:p14="http://schemas.microsoft.com/office/powerpoint/2010/main" val="19138297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Chuck Connors played for the Brooklyn </a:t>
            </a:r>
            <a:r>
              <a:rPr lang="en-US" dirty="0" smtClean="0"/>
              <a:t>Dodgers (1</a:t>
            </a:r>
            <a:r>
              <a:rPr lang="en-US" baseline="0" dirty="0" smtClean="0"/>
              <a:t> game in 1949) and Chi Cubs (66 games in ‘51) </a:t>
            </a:r>
            <a:r>
              <a:rPr lang="en-US" dirty="0" smtClean="0"/>
              <a:t> </a:t>
            </a:r>
            <a:r>
              <a:rPr lang="en-US" dirty="0"/>
              <a:t>and Boston Celtics. However, we know him for</a:t>
            </a:r>
          </a:p>
        </p:txBody>
      </p:sp>
      <p:sp>
        <p:nvSpPr>
          <p:cNvPr id="4" name="Slide Number Placeholder 3"/>
          <p:cNvSpPr>
            <a:spLocks noGrp="1"/>
          </p:cNvSpPr>
          <p:nvPr>
            <p:ph type="sldNum" sz="quarter" idx="10"/>
          </p:nvPr>
        </p:nvSpPr>
        <p:spPr/>
        <p:txBody>
          <a:bodyPr/>
          <a:lstStyle/>
          <a:p>
            <a:fld id="{05C1D8F7-2BDD-4C56-98AF-2E212EF349F3}" type="slidenum">
              <a:rPr lang="en-US" smtClean="0"/>
              <a:t>18</a:t>
            </a:fld>
            <a:endParaRPr lang="en-US" dirty="0"/>
          </a:p>
        </p:txBody>
      </p:sp>
    </p:spTree>
    <p:extLst>
      <p:ext uri="{BB962C8B-B14F-4D97-AF65-F5344CB8AC3E}">
        <p14:creationId xmlns:p14="http://schemas.microsoft.com/office/powerpoint/2010/main" val="36732367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 starred as “The Rifleman” on TV. Here he is pictured with NBA </a:t>
            </a:r>
            <a:r>
              <a:rPr lang="en-US" dirty="0" err="1"/>
              <a:t>HOFer</a:t>
            </a:r>
            <a:r>
              <a:rPr lang="en-US" dirty="0"/>
              <a:t> Bill Russell</a:t>
            </a:r>
            <a:r>
              <a:rPr lang="en-US" dirty="0" smtClean="0"/>
              <a:t>.  Connors spent part</a:t>
            </a:r>
            <a:r>
              <a:rPr lang="en-US" baseline="0" dirty="0" smtClean="0"/>
              <a:t> of 1946 season with the Celtics, and is credited as the first player to break a basketball backboard.</a:t>
            </a:r>
            <a:endParaRPr lang="en-US" dirty="0"/>
          </a:p>
        </p:txBody>
      </p:sp>
      <p:sp>
        <p:nvSpPr>
          <p:cNvPr id="4" name="Slide Number Placeholder 3"/>
          <p:cNvSpPr>
            <a:spLocks noGrp="1"/>
          </p:cNvSpPr>
          <p:nvPr>
            <p:ph type="sldNum" sz="quarter" idx="10"/>
          </p:nvPr>
        </p:nvSpPr>
        <p:spPr/>
        <p:txBody>
          <a:bodyPr/>
          <a:lstStyle/>
          <a:p>
            <a:fld id="{05C1D8F7-2BDD-4C56-98AF-2E212EF349F3}" type="slidenum">
              <a:rPr lang="en-US" smtClean="0"/>
              <a:t>19</a:t>
            </a:fld>
            <a:endParaRPr lang="en-US" dirty="0"/>
          </a:p>
        </p:txBody>
      </p:sp>
    </p:spTree>
    <p:extLst>
      <p:ext uri="{BB962C8B-B14F-4D97-AF65-F5344CB8AC3E}">
        <p14:creationId xmlns:p14="http://schemas.microsoft.com/office/powerpoint/2010/main" val="1318677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729"/>
            <a:r>
              <a:rPr lang="en-US" dirty="0"/>
              <a:t>Hank Fischer was a not too famous pitcher in the ‘60s. As you can see from the back of his baseball card, he went to Seton Hall on a basketball scholarship.</a:t>
            </a:r>
          </a:p>
        </p:txBody>
      </p:sp>
      <p:sp>
        <p:nvSpPr>
          <p:cNvPr id="4" name="Slide Number Placeholder 3"/>
          <p:cNvSpPr>
            <a:spLocks noGrp="1"/>
          </p:cNvSpPr>
          <p:nvPr>
            <p:ph type="sldNum" sz="quarter" idx="10"/>
          </p:nvPr>
        </p:nvSpPr>
        <p:spPr/>
        <p:txBody>
          <a:bodyPr/>
          <a:lstStyle/>
          <a:p>
            <a:fld id="{05C1D8F7-2BDD-4C56-98AF-2E212EF349F3}" type="slidenum">
              <a:rPr lang="en-US" smtClean="0"/>
              <a:t>2</a:t>
            </a:fld>
            <a:endParaRPr lang="en-US" dirty="0"/>
          </a:p>
        </p:txBody>
      </p:sp>
    </p:spTree>
    <p:extLst>
      <p:ext uri="{BB962C8B-B14F-4D97-AF65-F5344CB8AC3E}">
        <p14:creationId xmlns:p14="http://schemas.microsoft.com/office/powerpoint/2010/main" val="39342803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guy played on a World Series champion in the 60’s. He’s not in the Baseball Hall of Fame, but he is the only player in both the College Basketball HOF and the College Baseball HOF</a:t>
            </a:r>
          </a:p>
        </p:txBody>
      </p:sp>
      <p:sp>
        <p:nvSpPr>
          <p:cNvPr id="4" name="Slide Number Placeholder 3"/>
          <p:cNvSpPr>
            <a:spLocks noGrp="1"/>
          </p:cNvSpPr>
          <p:nvPr>
            <p:ph type="sldNum" sz="quarter" idx="10"/>
          </p:nvPr>
        </p:nvSpPr>
        <p:spPr/>
        <p:txBody>
          <a:bodyPr/>
          <a:lstStyle/>
          <a:p>
            <a:fld id="{05C1D8F7-2BDD-4C56-98AF-2E212EF349F3}" type="slidenum">
              <a:rPr lang="en-US" smtClean="0"/>
              <a:t>20</a:t>
            </a:fld>
            <a:endParaRPr lang="en-US" dirty="0"/>
          </a:p>
        </p:txBody>
      </p:sp>
    </p:spTree>
    <p:extLst>
      <p:ext uri="{BB962C8B-B14F-4D97-AF65-F5344CB8AC3E}">
        <p14:creationId xmlns:p14="http://schemas.microsoft.com/office/powerpoint/2010/main" val="3145035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person in both National College Baseball and Basketball Hall of </a:t>
            </a:r>
            <a:r>
              <a:rPr lang="en-US" dirty="0" smtClean="0"/>
              <a:t>Fames. WAS NL MVP in 1960</a:t>
            </a:r>
            <a:r>
              <a:rPr lang="en-US" baseline="0" dirty="0" smtClean="0"/>
              <a:t> when he led league in batting.</a:t>
            </a:r>
            <a:endParaRPr lang="en-US" dirty="0"/>
          </a:p>
        </p:txBody>
      </p:sp>
      <p:sp>
        <p:nvSpPr>
          <p:cNvPr id="4" name="Slide Number Placeholder 3"/>
          <p:cNvSpPr>
            <a:spLocks noGrp="1"/>
          </p:cNvSpPr>
          <p:nvPr>
            <p:ph type="sldNum" sz="quarter" idx="10"/>
          </p:nvPr>
        </p:nvSpPr>
        <p:spPr/>
        <p:txBody>
          <a:bodyPr/>
          <a:lstStyle/>
          <a:p>
            <a:fld id="{05C1D8F7-2BDD-4C56-98AF-2E212EF349F3}" type="slidenum">
              <a:rPr lang="en-US" smtClean="0"/>
              <a:t>21</a:t>
            </a:fld>
            <a:endParaRPr lang="en-US" dirty="0"/>
          </a:p>
        </p:txBody>
      </p:sp>
    </p:spTree>
    <p:extLst>
      <p:ext uri="{BB962C8B-B14F-4D97-AF65-F5344CB8AC3E}">
        <p14:creationId xmlns:p14="http://schemas.microsoft.com/office/powerpoint/2010/main" val="10535045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only person</a:t>
            </a:r>
            <a:r>
              <a:rPr lang="en-US" baseline="0" dirty="0" smtClean="0"/>
              <a:t> to be named a high school </a:t>
            </a:r>
            <a:r>
              <a:rPr lang="en-US" baseline="0" dirty="0" err="1" smtClean="0"/>
              <a:t>all-american</a:t>
            </a:r>
            <a:r>
              <a:rPr lang="en-US" baseline="0" dirty="0" smtClean="0"/>
              <a:t> in football, baseball and basketball.  Drafted by the Toronto Blue Jays in 1977, and played pro baseball while he was attending BYU on a basketball scholarship.  He made it to the Major leagues while he was still in college, and played 3 seasons 1979-81.  In 1981 he was also named College player of the year in basketball, and began his NBA career with the Celtics.</a:t>
            </a:r>
            <a:endParaRPr lang="en-US" dirty="0"/>
          </a:p>
        </p:txBody>
      </p:sp>
      <p:sp>
        <p:nvSpPr>
          <p:cNvPr id="4" name="Slide Number Placeholder 3"/>
          <p:cNvSpPr>
            <a:spLocks noGrp="1"/>
          </p:cNvSpPr>
          <p:nvPr>
            <p:ph type="sldNum" sz="quarter" idx="10"/>
          </p:nvPr>
        </p:nvSpPr>
        <p:spPr/>
        <p:txBody>
          <a:bodyPr/>
          <a:lstStyle/>
          <a:p>
            <a:fld id="{05C1D8F7-2BDD-4C56-98AF-2E212EF349F3}" type="slidenum">
              <a:rPr lang="en-US" smtClean="0"/>
              <a:t>22</a:t>
            </a:fld>
            <a:endParaRPr lang="en-US" dirty="0"/>
          </a:p>
        </p:txBody>
      </p:sp>
    </p:spTree>
    <p:extLst>
      <p:ext uri="{BB962C8B-B14F-4D97-AF65-F5344CB8AC3E}">
        <p14:creationId xmlns:p14="http://schemas.microsoft.com/office/powerpoint/2010/main" val="10535045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is this HOF Outfielder? Besides baseball and basketball, he was also drafted by a team in the </a:t>
            </a:r>
            <a:r>
              <a:rPr lang="en-US" dirty="0" smtClean="0"/>
              <a:t>NFL  Here he</a:t>
            </a:r>
            <a:r>
              <a:rPr lang="en-US" baseline="0" dirty="0" smtClean="0"/>
              <a:t> is at the Univ. of Minnesota.</a:t>
            </a:r>
            <a:endParaRPr lang="en-US" dirty="0"/>
          </a:p>
        </p:txBody>
      </p:sp>
      <p:sp>
        <p:nvSpPr>
          <p:cNvPr id="4" name="Slide Number Placeholder 3"/>
          <p:cNvSpPr>
            <a:spLocks noGrp="1"/>
          </p:cNvSpPr>
          <p:nvPr>
            <p:ph type="sldNum" sz="quarter" idx="10"/>
          </p:nvPr>
        </p:nvSpPr>
        <p:spPr/>
        <p:txBody>
          <a:bodyPr/>
          <a:lstStyle/>
          <a:p>
            <a:fld id="{05C1D8F7-2BDD-4C56-98AF-2E212EF349F3}" type="slidenum">
              <a:rPr lang="en-US" smtClean="0"/>
              <a:t>23</a:t>
            </a:fld>
            <a:endParaRPr lang="en-US" dirty="0"/>
          </a:p>
        </p:txBody>
      </p:sp>
    </p:spTree>
    <p:extLst>
      <p:ext uri="{BB962C8B-B14F-4D97-AF65-F5344CB8AC3E}">
        <p14:creationId xmlns:p14="http://schemas.microsoft.com/office/powerpoint/2010/main" val="33353449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Dave Winfield</a:t>
            </a:r>
          </a:p>
        </p:txBody>
      </p:sp>
      <p:sp>
        <p:nvSpPr>
          <p:cNvPr id="4" name="Slide Number Placeholder 3"/>
          <p:cNvSpPr>
            <a:spLocks noGrp="1"/>
          </p:cNvSpPr>
          <p:nvPr>
            <p:ph type="sldNum" sz="quarter" idx="10"/>
          </p:nvPr>
        </p:nvSpPr>
        <p:spPr/>
        <p:txBody>
          <a:bodyPr/>
          <a:lstStyle/>
          <a:p>
            <a:fld id="{05C1D8F7-2BDD-4C56-98AF-2E212EF349F3}" type="slidenum">
              <a:rPr lang="en-US" smtClean="0"/>
              <a:t>24</a:t>
            </a:fld>
            <a:endParaRPr lang="en-US" dirty="0"/>
          </a:p>
        </p:txBody>
      </p:sp>
    </p:spTree>
    <p:extLst>
      <p:ext uri="{BB962C8B-B14F-4D97-AF65-F5344CB8AC3E}">
        <p14:creationId xmlns:p14="http://schemas.microsoft.com/office/powerpoint/2010/main" val="5875467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is this HOF Outfielder? </a:t>
            </a:r>
            <a:r>
              <a:rPr lang="en-US" dirty="0" smtClean="0"/>
              <a:t> At San </a:t>
            </a:r>
            <a:r>
              <a:rPr lang="en-US" dirty="0"/>
              <a:t>Diego </a:t>
            </a:r>
            <a:r>
              <a:rPr lang="en-US" dirty="0" smtClean="0"/>
              <a:t>State, he was all-conference in both baseball and basketball.</a:t>
            </a:r>
            <a:endParaRPr lang="en-US" dirty="0"/>
          </a:p>
        </p:txBody>
      </p:sp>
      <p:sp>
        <p:nvSpPr>
          <p:cNvPr id="4" name="Slide Number Placeholder 3"/>
          <p:cNvSpPr>
            <a:spLocks noGrp="1"/>
          </p:cNvSpPr>
          <p:nvPr>
            <p:ph type="sldNum" sz="quarter" idx="10"/>
          </p:nvPr>
        </p:nvSpPr>
        <p:spPr/>
        <p:txBody>
          <a:bodyPr/>
          <a:lstStyle/>
          <a:p>
            <a:fld id="{05C1D8F7-2BDD-4C56-98AF-2E212EF349F3}" type="slidenum">
              <a:rPr lang="en-US" smtClean="0"/>
              <a:t>25</a:t>
            </a:fld>
            <a:endParaRPr lang="en-US" dirty="0"/>
          </a:p>
        </p:txBody>
      </p:sp>
    </p:spTree>
    <p:extLst>
      <p:ext uri="{BB962C8B-B14F-4D97-AF65-F5344CB8AC3E}">
        <p14:creationId xmlns:p14="http://schemas.microsoft.com/office/powerpoint/2010/main" val="15462696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Tony Gwynn, great hitting outfielder for the San Diego </a:t>
            </a:r>
            <a:r>
              <a:rPr lang="en-US" dirty="0" smtClean="0"/>
              <a:t>Padres.  Won 8 NL batting titles.</a:t>
            </a:r>
            <a:endParaRPr lang="en-US" dirty="0"/>
          </a:p>
        </p:txBody>
      </p:sp>
      <p:sp>
        <p:nvSpPr>
          <p:cNvPr id="4" name="Slide Number Placeholder 3"/>
          <p:cNvSpPr>
            <a:spLocks noGrp="1"/>
          </p:cNvSpPr>
          <p:nvPr>
            <p:ph type="sldNum" sz="quarter" idx="10"/>
          </p:nvPr>
        </p:nvSpPr>
        <p:spPr/>
        <p:txBody>
          <a:bodyPr/>
          <a:lstStyle/>
          <a:p>
            <a:fld id="{05C1D8F7-2BDD-4C56-98AF-2E212EF349F3}" type="slidenum">
              <a:rPr lang="en-US" smtClean="0"/>
              <a:t>26</a:t>
            </a:fld>
            <a:endParaRPr lang="en-US" dirty="0"/>
          </a:p>
        </p:txBody>
      </p:sp>
    </p:spTree>
    <p:extLst>
      <p:ext uri="{BB962C8B-B14F-4D97-AF65-F5344CB8AC3E}">
        <p14:creationId xmlns:p14="http://schemas.microsoft.com/office/powerpoint/2010/main" val="14179432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Trick question…………..this is an outfielder who was elected to the Pro Basketball HOF, not the baseball HOF</a:t>
            </a:r>
          </a:p>
        </p:txBody>
      </p:sp>
      <p:sp>
        <p:nvSpPr>
          <p:cNvPr id="4" name="Slide Number Placeholder 3"/>
          <p:cNvSpPr>
            <a:spLocks noGrp="1"/>
          </p:cNvSpPr>
          <p:nvPr>
            <p:ph type="sldNum" sz="quarter" idx="10"/>
          </p:nvPr>
        </p:nvSpPr>
        <p:spPr/>
        <p:txBody>
          <a:bodyPr/>
          <a:lstStyle/>
          <a:p>
            <a:fld id="{05C1D8F7-2BDD-4C56-98AF-2E212EF349F3}" type="slidenum">
              <a:rPr lang="en-US" smtClean="0"/>
              <a:t>27</a:t>
            </a:fld>
            <a:endParaRPr lang="en-US" dirty="0"/>
          </a:p>
        </p:txBody>
      </p:sp>
    </p:spTree>
    <p:extLst>
      <p:ext uri="{BB962C8B-B14F-4D97-AF65-F5344CB8AC3E}">
        <p14:creationId xmlns:p14="http://schemas.microsoft.com/office/powerpoint/2010/main" val="23398182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Michael Jordan</a:t>
            </a:r>
          </a:p>
        </p:txBody>
      </p:sp>
      <p:sp>
        <p:nvSpPr>
          <p:cNvPr id="4" name="Slide Number Placeholder 3"/>
          <p:cNvSpPr>
            <a:spLocks noGrp="1"/>
          </p:cNvSpPr>
          <p:nvPr>
            <p:ph type="sldNum" sz="quarter" idx="10"/>
          </p:nvPr>
        </p:nvSpPr>
        <p:spPr/>
        <p:txBody>
          <a:bodyPr/>
          <a:lstStyle/>
          <a:p>
            <a:fld id="{05C1D8F7-2BDD-4C56-98AF-2E212EF349F3}" type="slidenum">
              <a:rPr lang="en-US" smtClean="0"/>
              <a:t>28</a:t>
            </a:fld>
            <a:endParaRPr lang="en-US" dirty="0"/>
          </a:p>
        </p:txBody>
      </p:sp>
    </p:spTree>
    <p:extLst>
      <p:ext uri="{BB962C8B-B14F-4D97-AF65-F5344CB8AC3E}">
        <p14:creationId xmlns:p14="http://schemas.microsoft.com/office/powerpoint/2010/main" val="10934174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729"/>
            <a:r>
              <a:rPr lang="en-US" dirty="0"/>
              <a:t>The Cincinnati Reds used to have a basketball team that played charity events in the Cincinnati area………………until their players started getting hurt. Who can you recognize in this picture? I identified Johnny Bench (5) and Pete Rose (14). Jimmy Stewart (16), Jim Maloney (46</a:t>
            </a:r>
            <a:r>
              <a:rPr lang="en-US" smtClean="0"/>
              <a:t>), </a:t>
            </a:r>
            <a:endParaRPr lang="en-US" dirty="0"/>
          </a:p>
        </p:txBody>
      </p:sp>
      <p:sp>
        <p:nvSpPr>
          <p:cNvPr id="4" name="Slide Number Placeholder 3"/>
          <p:cNvSpPr>
            <a:spLocks noGrp="1"/>
          </p:cNvSpPr>
          <p:nvPr>
            <p:ph type="sldNum" sz="quarter" idx="10"/>
          </p:nvPr>
        </p:nvSpPr>
        <p:spPr/>
        <p:txBody>
          <a:bodyPr/>
          <a:lstStyle/>
          <a:p>
            <a:fld id="{05C1D8F7-2BDD-4C56-98AF-2E212EF349F3}" type="slidenum">
              <a:rPr lang="en-US" smtClean="0"/>
              <a:t>29</a:t>
            </a:fld>
            <a:endParaRPr lang="en-US" dirty="0"/>
          </a:p>
        </p:txBody>
      </p:sp>
    </p:spTree>
    <p:extLst>
      <p:ext uri="{BB962C8B-B14F-4D97-AF65-F5344CB8AC3E}">
        <p14:creationId xmlns:p14="http://schemas.microsoft.com/office/powerpoint/2010/main" val="1203777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729"/>
            <a:r>
              <a:rPr lang="en-US" dirty="0"/>
              <a:t>We’re going way </a:t>
            </a:r>
            <a:r>
              <a:rPr lang="en-US" dirty="0" smtClean="0"/>
              <a:t>back</a:t>
            </a:r>
            <a:r>
              <a:rPr lang="en-US" baseline="0" dirty="0" smtClean="0"/>
              <a:t> to the 19</a:t>
            </a:r>
            <a:r>
              <a:rPr lang="en-US" baseline="30000" dirty="0" smtClean="0"/>
              <a:t>th</a:t>
            </a:r>
            <a:r>
              <a:rPr lang="en-US" baseline="0" dirty="0" smtClean="0"/>
              <a:t> century - </a:t>
            </a:r>
            <a:r>
              <a:rPr lang="en-US" dirty="0" smtClean="0"/>
              <a:t>starting </a:t>
            </a:r>
            <a:r>
              <a:rPr lang="en-US" dirty="0"/>
              <a:t>with one of the most famous pitchers in baseball history. Hint: he’s one the front row, second from the left.</a:t>
            </a:r>
          </a:p>
        </p:txBody>
      </p:sp>
      <p:sp>
        <p:nvSpPr>
          <p:cNvPr id="4" name="Slide Number Placeholder 3"/>
          <p:cNvSpPr>
            <a:spLocks noGrp="1"/>
          </p:cNvSpPr>
          <p:nvPr>
            <p:ph type="sldNum" sz="quarter" idx="10"/>
          </p:nvPr>
        </p:nvSpPr>
        <p:spPr/>
        <p:txBody>
          <a:bodyPr/>
          <a:lstStyle/>
          <a:p>
            <a:fld id="{05C1D8F7-2BDD-4C56-98AF-2E212EF349F3}" type="slidenum">
              <a:rPr lang="en-US" smtClean="0"/>
              <a:t>3</a:t>
            </a:fld>
            <a:endParaRPr lang="en-US" dirty="0"/>
          </a:p>
        </p:txBody>
      </p:sp>
    </p:spTree>
    <p:extLst>
      <p:ext uri="{BB962C8B-B14F-4D97-AF65-F5344CB8AC3E}">
        <p14:creationId xmlns:p14="http://schemas.microsoft.com/office/powerpoint/2010/main" val="652433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 also played baseball at </a:t>
            </a:r>
            <a:r>
              <a:rPr lang="en-US" dirty="0" err="1"/>
              <a:t>Bucknell</a:t>
            </a:r>
            <a:r>
              <a:rPr lang="en-US" dirty="0"/>
              <a:t> (he’s on the top row, second from the right). Can anyone guess who he is?</a:t>
            </a:r>
          </a:p>
        </p:txBody>
      </p:sp>
      <p:sp>
        <p:nvSpPr>
          <p:cNvPr id="4" name="Slide Number Placeholder 3"/>
          <p:cNvSpPr>
            <a:spLocks noGrp="1"/>
          </p:cNvSpPr>
          <p:nvPr>
            <p:ph type="sldNum" sz="quarter" idx="10"/>
          </p:nvPr>
        </p:nvSpPr>
        <p:spPr/>
        <p:txBody>
          <a:bodyPr/>
          <a:lstStyle/>
          <a:p>
            <a:fld id="{05C1D8F7-2BDD-4C56-98AF-2E212EF349F3}" type="slidenum">
              <a:rPr lang="en-US" smtClean="0"/>
              <a:t>4</a:t>
            </a:fld>
            <a:endParaRPr lang="en-US" dirty="0"/>
          </a:p>
        </p:txBody>
      </p:sp>
    </p:spTree>
    <p:extLst>
      <p:ext uri="{BB962C8B-B14F-4D97-AF65-F5344CB8AC3E}">
        <p14:creationId xmlns:p14="http://schemas.microsoft.com/office/powerpoint/2010/main" val="407043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729"/>
            <a:r>
              <a:rPr lang="en-US" dirty="0"/>
              <a:t>Christy Mathewson, one of the first five players elected to the Baseball Hall of Fame.</a:t>
            </a:r>
          </a:p>
        </p:txBody>
      </p:sp>
      <p:sp>
        <p:nvSpPr>
          <p:cNvPr id="4" name="Slide Number Placeholder 3"/>
          <p:cNvSpPr>
            <a:spLocks noGrp="1"/>
          </p:cNvSpPr>
          <p:nvPr>
            <p:ph type="sldNum" sz="quarter" idx="10"/>
          </p:nvPr>
        </p:nvSpPr>
        <p:spPr/>
        <p:txBody>
          <a:bodyPr/>
          <a:lstStyle/>
          <a:p>
            <a:fld id="{05C1D8F7-2BDD-4C56-98AF-2E212EF349F3}" type="slidenum">
              <a:rPr lang="en-US" smtClean="0"/>
              <a:t>5</a:t>
            </a:fld>
            <a:endParaRPr lang="en-US" dirty="0"/>
          </a:p>
        </p:txBody>
      </p:sp>
    </p:spTree>
    <p:extLst>
      <p:ext uri="{BB962C8B-B14F-4D97-AF65-F5344CB8AC3E}">
        <p14:creationId xmlns:p14="http://schemas.microsoft.com/office/powerpoint/2010/main" val="3727772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Waite Hoyt, another HOF pitcher, shown playing </a:t>
            </a:r>
            <a:r>
              <a:rPr lang="en-US" dirty="0" smtClean="0"/>
              <a:t>basketball</a:t>
            </a:r>
            <a:r>
              <a:rPr lang="en-US" baseline="0" dirty="0" smtClean="0"/>
              <a:t> in the American Basketball League. – the first pro basketball league in US. </a:t>
            </a:r>
            <a:r>
              <a:rPr lang="en-US" dirty="0" smtClean="0"/>
              <a:t>Hoyt had</a:t>
            </a:r>
            <a:r>
              <a:rPr lang="en-US" baseline="0" dirty="0" smtClean="0"/>
              <a:t> a 20 year career as a pitcher, most notably with Yankees.</a:t>
            </a:r>
            <a:endParaRPr lang="en-US" dirty="0"/>
          </a:p>
        </p:txBody>
      </p:sp>
      <p:sp>
        <p:nvSpPr>
          <p:cNvPr id="4" name="Slide Number Placeholder 3"/>
          <p:cNvSpPr>
            <a:spLocks noGrp="1"/>
          </p:cNvSpPr>
          <p:nvPr>
            <p:ph type="sldNum" sz="quarter" idx="10"/>
          </p:nvPr>
        </p:nvSpPr>
        <p:spPr/>
        <p:txBody>
          <a:bodyPr/>
          <a:lstStyle/>
          <a:p>
            <a:fld id="{05C1D8F7-2BDD-4C56-98AF-2E212EF349F3}" type="slidenum">
              <a:rPr lang="en-US" smtClean="0"/>
              <a:t>6</a:t>
            </a:fld>
            <a:endParaRPr lang="en-US" dirty="0"/>
          </a:p>
        </p:txBody>
      </p:sp>
    </p:spTree>
    <p:extLst>
      <p:ext uri="{BB962C8B-B14F-4D97-AF65-F5344CB8AC3E}">
        <p14:creationId xmlns:p14="http://schemas.microsoft.com/office/powerpoint/2010/main" val="2767713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729"/>
            <a:r>
              <a:rPr lang="en-US" dirty="0"/>
              <a:t>Can you guess who this HOF pitcher is (from his college days</a:t>
            </a:r>
            <a:r>
              <a:rPr lang="en-US" dirty="0" smtClean="0"/>
              <a:t>)?  He played basketball at Creighton Univ. in Kansas,</a:t>
            </a:r>
            <a:r>
              <a:rPr lang="en-US" baseline="0" dirty="0" smtClean="0"/>
              <a:t> and later pitched for the Cardinals.</a:t>
            </a:r>
            <a:endParaRPr lang="en-US" dirty="0"/>
          </a:p>
        </p:txBody>
      </p:sp>
      <p:sp>
        <p:nvSpPr>
          <p:cNvPr id="4" name="Slide Number Placeholder 3"/>
          <p:cNvSpPr>
            <a:spLocks noGrp="1"/>
          </p:cNvSpPr>
          <p:nvPr>
            <p:ph type="sldNum" sz="quarter" idx="10"/>
          </p:nvPr>
        </p:nvSpPr>
        <p:spPr/>
        <p:txBody>
          <a:bodyPr/>
          <a:lstStyle/>
          <a:p>
            <a:fld id="{05C1D8F7-2BDD-4C56-98AF-2E212EF349F3}" type="slidenum">
              <a:rPr lang="en-US" smtClean="0"/>
              <a:t>7</a:t>
            </a:fld>
            <a:endParaRPr lang="en-US" dirty="0"/>
          </a:p>
        </p:txBody>
      </p:sp>
    </p:spTree>
    <p:extLst>
      <p:ext uri="{BB962C8B-B14F-4D97-AF65-F5344CB8AC3E}">
        <p14:creationId xmlns:p14="http://schemas.microsoft.com/office/powerpoint/2010/main" val="3095288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Bob Gibson. </a:t>
            </a:r>
            <a:r>
              <a:rPr lang="en-US" dirty="0" smtClean="0"/>
              <a:t> He was the first black</a:t>
            </a:r>
            <a:r>
              <a:rPr lang="en-US" baseline="0" dirty="0" smtClean="0"/>
              <a:t> player to receive a scholarship to Creighton – in basketball.  </a:t>
            </a:r>
            <a:r>
              <a:rPr lang="en-US" dirty="0" smtClean="0"/>
              <a:t>As </a:t>
            </a:r>
            <a:r>
              <a:rPr lang="en-US" dirty="0"/>
              <a:t>you can see, he also played a short time with the Harlem Globetrotters.</a:t>
            </a:r>
          </a:p>
        </p:txBody>
      </p:sp>
      <p:sp>
        <p:nvSpPr>
          <p:cNvPr id="4" name="Slide Number Placeholder 3"/>
          <p:cNvSpPr>
            <a:spLocks noGrp="1"/>
          </p:cNvSpPr>
          <p:nvPr>
            <p:ph type="sldNum" sz="quarter" idx="10"/>
          </p:nvPr>
        </p:nvSpPr>
        <p:spPr/>
        <p:txBody>
          <a:bodyPr/>
          <a:lstStyle/>
          <a:p>
            <a:fld id="{05C1D8F7-2BDD-4C56-98AF-2E212EF349F3}" type="slidenum">
              <a:rPr lang="en-US" smtClean="0"/>
              <a:t>8</a:t>
            </a:fld>
            <a:endParaRPr lang="en-US" dirty="0"/>
          </a:p>
        </p:txBody>
      </p:sp>
    </p:spTree>
    <p:extLst>
      <p:ext uri="{BB962C8B-B14F-4D97-AF65-F5344CB8AC3E}">
        <p14:creationId xmlns:p14="http://schemas.microsoft.com/office/powerpoint/2010/main" val="592626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729"/>
            <a:r>
              <a:rPr lang="en-US" dirty="0"/>
              <a:t>Ferguson Jenkins show in his Harlem Globetrotters uniform. </a:t>
            </a:r>
            <a:r>
              <a:rPr lang="en-US" dirty="0" smtClean="0"/>
              <a:t>  </a:t>
            </a:r>
            <a:r>
              <a:rPr lang="en-US" dirty="0" smtClean="0"/>
              <a:t> He was a rookie with Cubs in 1966, and toured with Globetrotters after his rookie season.  Jenkins </a:t>
            </a:r>
            <a:r>
              <a:rPr lang="en-US" dirty="0" smtClean="0"/>
              <a:t>pitched 19 years in majors, primarily</a:t>
            </a:r>
            <a:r>
              <a:rPr lang="en-US" baseline="0" dirty="0" smtClean="0"/>
              <a:t> for Cubs and Rangers.</a:t>
            </a:r>
            <a:endParaRPr lang="en-US" dirty="0"/>
          </a:p>
        </p:txBody>
      </p:sp>
      <p:sp>
        <p:nvSpPr>
          <p:cNvPr id="4" name="Slide Number Placeholder 3"/>
          <p:cNvSpPr>
            <a:spLocks noGrp="1"/>
          </p:cNvSpPr>
          <p:nvPr>
            <p:ph type="sldNum" sz="quarter" idx="10"/>
          </p:nvPr>
        </p:nvSpPr>
        <p:spPr/>
        <p:txBody>
          <a:bodyPr/>
          <a:lstStyle/>
          <a:p>
            <a:fld id="{05C1D8F7-2BDD-4C56-98AF-2E212EF349F3}" type="slidenum">
              <a:rPr lang="en-US" smtClean="0"/>
              <a:t>9</a:t>
            </a:fld>
            <a:endParaRPr lang="en-US" dirty="0"/>
          </a:p>
        </p:txBody>
      </p:sp>
    </p:spTree>
    <p:extLst>
      <p:ext uri="{BB962C8B-B14F-4D97-AF65-F5344CB8AC3E}">
        <p14:creationId xmlns:p14="http://schemas.microsoft.com/office/powerpoint/2010/main" val="31157865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38800" y="304801"/>
            <a:ext cx="5486400" cy="2514599"/>
          </a:xfrm>
        </p:spPr>
        <p:txBody>
          <a:bodyPr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5638800" y="2895600"/>
            <a:ext cx="5486400" cy="914400"/>
          </a:xfrm>
        </p:spPr>
        <p:txBody>
          <a:bodyPr/>
          <a:lstStyle>
            <a:lvl1pPr marL="0" indent="0" algn="l">
              <a:spcBef>
                <a:spcPts val="1200"/>
              </a:spcBef>
              <a:buNone/>
              <a:defRPr sz="2400">
                <a:solidFill>
                  <a:schemeClr val="bg2">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20533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62EC29-B8C5-4C7A-B6DA-418494D5CB21}" type="datetimeFigureOut">
              <a:rPr lang="en-US" smtClean="0"/>
              <a:t>4/12/2018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043838-BFF5-400C-B067-3DF4A5F395D6}" type="slidenum">
              <a:rPr lang="en-US" smtClean="0"/>
              <a:t>‹#›</a:t>
            </a:fld>
            <a:endParaRPr lang="en-US" dirty="0"/>
          </a:p>
        </p:txBody>
      </p:sp>
    </p:spTree>
    <p:extLst>
      <p:ext uri="{BB962C8B-B14F-4D97-AF65-F5344CB8AC3E}">
        <p14:creationId xmlns:p14="http://schemas.microsoft.com/office/powerpoint/2010/main" val="3174512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6400" y="365125"/>
            <a:ext cx="1828800" cy="56546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365125"/>
            <a:ext cx="8001000" cy="56546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62EC29-B8C5-4C7A-B6DA-418494D5CB21}" type="datetimeFigureOut">
              <a:rPr lang="en-US" smtClean="0"/>
              <a:t>4/12/2018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043838-BFF5-400C-B067-3DF4A5F395D6}" type="slidenum">
              <a:rPr lang="en-US" smtClean="0"/>
              <a:t>‹#›</a:t>
            </a:fld>
            <a:endParaRPr lang="en-US" dirty="0"/>
          </a:p>
        </p:txBody>
      </p:sp>
    </p:spTree>
    <p:extLst>
      <p:ext uri="{BB962C8B-B14F-4D97-AF65-F5344CB8AC3E}">
        <p14:creationId xmlns:p14="http://schemas.microsoft.com/office/powerpoint/2010/main" val="447379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62EC29-B8C5-4C7A-B6DA-418494D5CB21}" type="datetimeFigureOut">
              <a:rPr lang="en-US" smtClean="0"/>
              <a:t>4/12/2018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043838-BFF5-400C-B067-3DF4A5F395D6}" type="slidenum">
              <a:rPr lang="en-US" smtClean="0"/>
              <a:t>‹#›</a:t>
            </a:fld>
            <a:endParaRPr lang="en-US" dirty="0"/>
          </a:p>
        </p:txBody>
      </p:sp>
    </p:spTree>
    <p:extLst>
      <p:ext uri="{BB962C8B-B14F-4D97-AF65-F5344CB8AC3E}">
        <p14:creationId xmlns:p14="http://schemas.microsoft.com/office/powerpoint/2010/main" val="3273009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0450" y="1676401"/>
            <a:ext cx="10058400" cy="1752600"/>
          </a:xfrm>
        </p:spPr>
        <p:txBody>
          <a:bodyPr anchor="b">
            <a:normAutofit/>
          </a:bodyPr>
          <a:lstStyle>
            <a:lvl1pPr>
              <a:defRPr sz="4800"/>
            </a:lvl1pPr>
          </a:lstStyle>
          <a:p>
            <a:r>
              <a:rPr lang="en-US"/>
              <a:t>Click to edit Master title style</a:t>
            </a:r>
          </a:p>
        </p:txBody>
      </p:sp>
      <p:sp>
        <p:nvSpPr>
          <p:cNvPr id="3" name="Text Placeholder 2"/>
          <p:cNvSpPr>
            <a:spLocks noGrp="1"/>
          </p:cNvSpPr>
          <p:nvPr>
            <p:ph type="body" idx="1"/>
          </p:nvPr>
        </p:nvSpPr>
        <p:spPr>
          <a:xfrm>
            <a:off x="1060450" y="3581400"/>
            <a:ext cx="10058400" cy="1143000"/>
          </a:xfrm>
        </p:spPr>
        <p:txBody>
          <a:bodyPr/>
          <a:lstStyle>
            <a:lvl1pPr marL="0" indent="0">
              <a:spcBef>
                <a:spcPts val="1200"/>
              </a:spcBef>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62EC29-B8C5-4C7A-B6DA-418494D5CB21}" type="datetimeFigureOut">
              <a:rPr lang="en-US" smtClean="0"/>
              <a:t>4/12/2018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043838-BFF5-400C-B067-3DF4A5F395D6}" type="slidenum">
              <a:rPr lang="en-US" smtClean="0"/>
              <a:t>‹#›</a:t>
            </a:fld>
            <a:endParaRPr lang="en-US" dirty="0"/>
          </a:p>
        </p:txBody>
      </p:sp>
    </p:spTree>
    <p:extLst>
      <p:ext uri="{BB962C8B-B14F-4D97-AF65-F5344CB8AC3E}">
        <p14:creationId xmlns:p14="http://schemas.microsoft.com/office/powerpoint/2010/main" val="41566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676401"/>
            <a:ext cx="4846320"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78880" y="1676401"/>
            <a:ext cx="4846320"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762EC29-B8C5-4C7A-B6DA-418494D5CB21}" type="datetimeFigureOut">
              <a:rPr lang="en-US" smtClean="0"/>
              <a:t>4/12/2018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043838-BFF5-400C-B067-3DF4A5F395D6}" type="slidenum">
              <a:rPr lang="en-US" smtClean="0"/>
              <a:t>‹#›</a:t>
            </a:fld>
            <a:endParaRPr lang="en-US" dirty="0"/>
          </a:p>
        </p:txBody>
      </p:sp>
    </p:spTree>
    <p:extLst>
      <p:ext uri="{BB962C8B-B14F-4D97-AF65-F5344CB8AC3E}">
        <p14:creationId xmlns:p14="http://schemas.microsoft.com/office/powerpoint/2010/main" val="3390256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6800" y="1681163"/>
            <a:ext cx="4846320" cy="823912"/>
          </a:xfrm>
        </p:spPr>
        <p:txBody>
          <a:bodyPr anchor="ctr"/>
          <a:lstStyle>
            <a:lvl1pPr marL="0" indent="0">
              <a:buNone/>
              <a:defRPr sz="2400" b="0">
                <a:solidFill>
                  <a:schemeClr val="bg2">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6800" y="2505075"/>
            <a:ext cx="4846320" cy="3514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78880" y="1681163"/>
            <a:ext cx="4846320" cy="823912"/>
          </a:xfrm>
        </p:spPr>
        <p:txBody>
          <a:bodyPr anchor="ctr"/>
          <a:lstStyle>
            <a:lvl1pPr marL="0" indent="0">
              <a:buNone/>
              <a:defRPr sz="2400" b="0">
                <a:solidFill>
                  <a:schemeClr val="bg2">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78880" y="2505075"/>
            <a:ext cx="4846320" cy="3514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62EC29-B8C5-4C7A-B6DA-418494D5CB21}" type="datetimeFigureOut">
              <a:rPr lang="en-US" smtClean="0"/>
              <a:t>4/12/2018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9043838-BFF5-400C-B067-3DF4A5F395D6}" type="slidenum">
              <a:rPr lang="en-US" smtClean="0"/>
              <a:t>‹#›</a:t>
            </a:fld>
            <a:endParaRPr lang="en-US" dirty="0"/>
          </a:p>
        </p:txBody>
      </p:sp>
    </p:spTree>
    <p:extLst>
      <p:ext uri="{BB962C8B-B14F-4D97-AF65-F5344CB8AC3E}">
        <p14:creationId xmlns:p14="http://schemas.microsoft.com/office/powerpoint/2010/main" val="692426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62EC29-B8C5-4C7A-B6DA-418494D5CB21}" type="datetimeFigureOut">
              <a:rPr lang="en-US" smtClean="0"/>
              <a:t>4/12/2018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9043838-BFF5-400C-B067-3DF4A5F395D6}" type="slidenum">
              <a:rPr lang="en-US" smtClean="0"/>
              <a:t>‹#›</a:t>
            </a:fld>
            <a:endParaRPr lang="en-US" dirty="0"/>
          </a:p>
        </p:txBody>
      </p:sp>
    </p:spTree>
    <p:extLst>
      <p:ext uri="{BB962C8B-B14F-4D97-AF65-F5344CB8AC3E}">
        <p14:creationId xmlns:p14="http://schemas.microsoft.com/office/powerpoint/2010/main" val="381093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62EC29-B8C5-4C7A-B6DA-418494D5CB21}" type="datetimeFigureOut">
              <a:rPr lang="en-US" smtClean="0"/>
              <a:t>4/12/2018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9043838-BFF5-400C-B067-3DF4A5F395D6}" type="slidenum">
              <a:rPr lang="en-US" smtClean="0"/>
              <a:t>‹#›</a:t>
            </a:fld>
            <a:endParaRPr lang="en-US" dirty="0"/>
          </a:p>
        </p:txBody>
      </p:sp>
    </p:spTree>
    <p:extLst>
      <p:ext uri="{BB962C8B-B14F-4D97-AF65-F5344CB8AC3E}">
        <p14:creationId xmlns:p14="http://schemas.microsoft.com/office/powerpoint/2010/main" val="235120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74676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924800" y="838200"/>
            <a:ext cx="3657600" cy="2133600"/>
          </a:xfrm>
        </p:spPr>
        <p:txBody>
          <a:bodyPr anchor="b">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609600" y="838200"/>
            <a:ext cx="6172200" cy="5181601"/>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924802" y="3124200"/>
            <a:ext cx="3657600" cy="2895600"/>
          </a:xfrm>
        </p:spPr>
        <p:txBody>
          <a:bodyPr>
            <a:normAutofit/>
          </a:bodyPr>
          <a:lstStyle>
            <a:lvl1pPr marL="0" indent="0">
              <a:spcBef>
                <a:spcPts val="1200"/>
              </a:spcBef>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97959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7239000" y="0"/>
            <a:ext cx="2286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924800" y="838200"/>
            <a:ext cx="3657600" cy="2133600"/>
          </a:xfrm>
        </p:spPr>
        <p:txBody>
          <a:bodyPr anchor="b">
            <a:normAutofit/>
          </a:bodyPr>
          <a:lstStyle>
            <a:lvl1pPr>
              <a:defRPr sz="3600"/>
            </a:lvl1pPr>
          </a:lstStyle>
          <a:p>
            <a:r>
              <a:rPr lang="en-US"/>
              <a:t>Click to edit Master title style</a:t>
            </a:r>
          </a:p>
        </p:txBody>
      </p:sp>
      <p:sp>
        <p:nvSpPr>
          <p:cNvPr id="4" name="Text Placeholder 3"/>
          <p:cNvSpPr>
            <a:spLocks noGrp="1"/>
          </p:cNvSpPr>
          <p:nvPr>
            <p:ph type="body" sz="half" idx="2"/>
          </p:nvPr>
        </p:nvSpPr>
        <p:spPr>
          <a:xfrm>
            <a:off x="7924801" y="3124200"/>
            <a:ext cx="3657600" cy="2895600"/>
          </a:xfrm>
        </p:spPr>
        <p:txBody>
          <a:bodyPr>
            <a:normAutofit/>
          </a:bodyPr>
          <a:lstStyle>
            <a:lvl1pPr marL="0" indent="0">
              <a:spcBef>
                <a:spcPts val="1200"/>
              </a:spcBef>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p:cNvSpPr>
            <a:spLocks noGrp="1"/>
          </p:cNvSpPr>
          <p:nvPr>
            <p:ph type="pic" idx="1"/>
          </p:nvPr>
        </p:nvSpPr>
        <p:spPr>
          <a:xfrm>
            <a:off x="0" y="0"/>
            <a:ext cx="7239000" cy="6858000"/>
          </a:xfrm>
          <a:solidFill>
            <a:schemeClr val="bg1"/>
          </a:solidFill>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194411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304800"/>
            <a:ext cx="10058400" cy="114300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66800" y="1676400"/>
            <a:ext cx="10058400" cy="4343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34400" y="6392562"/>
            <a:ext cx="1295400" cy="180976"/>
          </a:xfrm>
          <a:prstGeom prst="rect">
            <a:avLst/>
          </a:prstGeom>
        </p:spPr>
        <p:txBody>
          <a:bodyPr vert="horz" lIns="91440" tIns="45720" rIns="91440" bIns="45720" rtlCol="0" anchor="ctr"/>
          <a:lstStyle>
            <a:lvl1pPr algn="r">
              <a:defRPr sz="800">
                <a:solidFill>
                  <a:schemeClr val="tx1">
                    <a:tint val="75000"/>
                  </a:schemeClr>
                </a:solidFill>
              </a:defRPr>
            </a:lvl1pPr>
          </a:lstStyle>
          <a:p>
            <a:fld id="{3762EC29-B8C5-4C7A-B6DA-418494D5CB21}" type="datetimeFigureOut">
              <a:rPr lang="en-US" smtClean="0"/>
              <a:pPr/>
              <a:t>4/12/2018</a:t>
            </a:fld>
            <a:endParaRPr lang="en-US" dirty="0"/>
          </a:p>
        </p:txBody>
      </p:sp>
      <p:sp>
        <p:nvSpPr>
          <p:cNvPr id="5" name="Footer Placeholder 4"/>
          <p:cNvSpPr>
            <a:spLocks noGrp="1"/>
          </p:cNvSpPr>
          <p:nvPr>
            <p:ph type="ftr" sz="quarter" idx="3"/>
          </p:nvPr>
        </p:nvSpPr>
        <p:spPr>
          <a:xfrm>
            <a:off x="1070918" y="6392562"/>
            <a:ext cx="7082481" cy="180976"/>
          </a:xfrm>
          <a:prstGeom prst="rect">
            <a:avLst/>
          </a:prstGeom>
        </p:spPr>
        <p:txBody>
          <a:bodyPr vert="horz" lIns="91440" tIns="45720" rIns="91440" bIns="45720" rtlCol="0" anchor="ctr"/>
          <a:lstStyle>
            <a:lvl1pPr algn="l">
              <a:defRPr sz="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058400" y="6392562"/>
            <a:ext cx="1066800" cy="180976"/>
          </a:xfrm>
          <a:prstGeom prst="rect">
            <a:avLst/>
          </a:prstGeom>
        </p:spPr>
        <p:txBody>
          <a:bodyPr vert="horz" lIns="91440" tIns="45720" rIns="91440" bIns="45720" rtlCol="0" anchor="ctr"/>
          <a:lstStyle>
            <a:lvl1pPr algn="r">
              <a:defRPr sz="800">
                <a:solidFill>
                  <a:schemeClr val="tx1">
                    <a:tint val="75000"/>
                  </a:schemeClr>
                </a:solidFill>
              </a:defRPr>
            </a:lvl1pPr>
          </a:lstStyle>
          <a:p>
            <a:fld id="{F9043838-BFF5-400C-B067-3DF4A5F395D6}" type="slidenum">
              <a:rPr lang="en-US" smtClean="0"/>
              <a:pPr/>
              <a:t>‹#›</a:t>
            </a:fld>
            <a:endParaRPr lang="en-US" dirty="0"/>
          </a:p>
        </p:txBody>
      </p:sp>
    </p:spTree>
    <p:extLst>
      <p:ext uri="{BB962C8B-B14F-4D97-AF65-F5344CB8AC3E}">
        <p14:creationId xmlns:p14="http://schemas.microsoft.com/office/powerpoint/2010/main" val="256920951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Font typeface="Arial" panose="020B0604020202020204"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187452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214884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8pPr>
      <a:lvl9pPr marL="242316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228600"/>
            <a:ext cx="12191999" cy="7086599"/>
          </a:xfrm>
          <a:prstGeom prst="rect">
            <a:avLst/>
          </a:prstGeom>
        </p:spPr>
      </p:pic>
      <p:sp>
        <p:nvSpPr>
          <p:cNvPr id="2" name="Title 1"/>
          <p:cNvSpPr>
            <a:spLocks noGrp="1"/>
          </p:cNvSpPr>
          <p:nvPr>
            <p:ph type="ctrTitle"/>
          </p:nvPr>
        </p:nvSpPr>
        <p:spPr>
          <a:xfrm>
            <a:off x="1600200" y="304801"/>
            <a:ext cx="9525000" cy="2514599"/>
          </a:xfrm>
        </p:spPr>
        <p:txBody>
          <a:bodyPr>
            <a:normAutofit fontScale="90000"/>
          </a:bodyPr>
          <a:lstStyle/>
          <a:p>
            <a:r>
              <a:rPr lang="en-US" sz="9600" dirty="0"/>
              <a:t>Baseball - Basketball</a:t>
            </a:r>
          </a:p>
        </p:txBody>
      </p:sp>
      <p:sp>
        <p:nvSpPr>
          <p:cNvPr id="3" name="Subtitle 2"/>
          <p:cNvSpPr>
            <a:spLocks noGrp="1"/>
          </p:cNvSpPr>
          <p:nvPr>
            <p:ph type="subTitle" idx="1"/>
          </p:nvPr>
        </p:nvSpPr>
        <p:spPr>
          <a:xfrm>
            <a:off x="3657600" y="4038600"/>
            <a:ext cx="7467600" cy="1524000"/>
          </a:xfrm>
        </p:spPr>
        <p:txBody>
          <a:bodyPr>
            <a:noAutofit/>
          </a:bodyPr>
          <a:lstStyle/>
          <a:p>
            <a:endParaRPr lang="en-US" sz="3200" dirty="0">
              <a:solidFill>
                <a:schemeClr val="tx1"/>
              </a:solidFill>
            </a:endParaRPr>
          </a:p>
        </p:txBody>
      </p:sp>
    </p:spTree>
    <p:extLst>
      <p:ext uri="{BB962C8B-B14F-4D97-AF65-F5344CB8AC3E}">
        <p14:creationId xmlns:p14="http://schemas.microsoft.com/office/powerpoint/2010/main" val="57609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722531"/>
            <a:ext cx="8077199" cy="5906869"/>
          </a:xfrm>
          <a:prstGeom prst="rect">
            <a:avLst/>
          </a:prstGeom>
        </p:spPr>
      </p:pic>
      <p:sp>
        <p:nvSpPr>
          <p:cNvPr id="2" name="TextBox 1"/>
          <p:cNvSpPr txBox="1"/>
          <p:nvPr/>
        </p:nvSpPr>
        <p:spPr>
          <a:xfrm>
            <a:off x="152400" y="76200"/>
            <a:ext cx="11887200" cy="646331"/>
          </a:xfrm>
          <a:prstGeom prst="rect">
            <a:avLst/>
          </a:prstGeom>
          <a:noFill/>
        </p:spPr>
        <p:txBody>
          <a:bodyPr wrap="square" rtlCol="0">
            <a:spAutoFit/>
          </a:bodyPr>
          <a:lstStyle/>
          <a:p>
            <a:pPr algn="ctr"/>
            <a:r>
              <a:rPr lang="en-US" sz="3600" dirty="0"/>
              <a:t>Who is this Hall of Fame Pitcher?</a:t>
            </a:r>
          </a:p>
        </p:txBody>
      </p:sp>
    </p:spTree>
    <p:extLst>
      <p:ext uri="{BB962C8B-B14F-4D97-AF65-F5344CB8AC3E}">
        <p14:creationId xmlns:p14="http://schemas.microsoft.com/office/powerpoint/2010/main" val="1945729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310" y="838200"/>
            <a:ext cx="6786489" cy="5715000"/>
          </a:xfrm>
          <a:prstGeom prst="rect">
            <a:avLst/>
          </a:prstGeom>
        </p:spPr>
      </p:pic>
      <p:sp>
        <p:nvSpPr>
          <p:cNvPr id="2" name="TextBox 1"/>
          <p:cNvSpPr txBox="1"/>
          <p:nvPr/>
        </p:nvSpPr>
        <p:spPr>
          <a:xfrm>
            <a:off x="152400" y="76200"/>
            <a:ext cx="11887200" cy="646331"/>
          </a:xfrm>
          <a:prstGeom prst="rect">
            <a:avLst/>
          </a:prstGeom>
          <a:noFill/>
        </p:spPr>
        <p:txBody>
          <a:bodyPr wrap="square" rtlCol="0">
            <a:spAutoFit/>
          </a:bodyPr>
          <a:lstStyle/>
          <a:p>
            <a:pPr algn="ctr"/>
            <a:r>
              <a:rPr lang="en-US" sz="3600" dirty="0"/>
              <a:t>Satchel Paige, Hall of Fame Pitcher</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6200" y="838200"/>
            <a:ext cx="3994126" cy="5715000"/>
          </a:xfrm>
          <a:prstGeom prst="rect">
            <a:avLst/>
          </a:prstGeom>
        </p:spPr>
      </p:pic>
    </p:spTree>
    <p:extLst>
      <p:ext uri="{BB962C8B-B14F-4D97-AF65-F5344CB8AC3E}">
        <p14:creationId xmlns:p14="http://schemas.microsoft.com/office/powerpoint/2010/main" val="1788948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5116" y="722532"/>
            <a:ext cx="4306567" cy="5906868"/>
          </a:xfrm>
          <a:prstGeom prst="rect">
            <a:avLst/>
          </a:prstGeom>
        </p:spPr>
      </p:pic>
      <p:sp>
        <p:nvSpPr>
          <p:cNvPr id="2" name="TextBox 1"/>
          <p:cNvSpPr txBox="1"/>
          <p:nvPr/>
        </p:nvSpPr>
        <p:spPr>
          <a:xfrm>
            <a:off x="152400" y="76200"/>
            <a:ext cx="11887200" cy="646331"/>
          </a:xfrm>
          <a:prstGeom prst="rect">
            <a:avLst/>
          </a:prstGeom>
          <a:noFill/>
        </p:spPr>
        <p:txBody>
          <a:bodyPr wrap="square" rtlCol="0">
            <a:spAutoFit/>
          </a:bodyPr>
          <a:lstStyle/>
          <a:p>
            <a:pPr algn="ctr"/>
            <a:r>
              <a:rPr lang="en-US" sz="3600" dirty="0"/>
              <a:t>1974 NCAA Champions North Carolina State</a:t>
            </a:r>
          </a:p>
        </p:txBody>
      </p:sp>
    </p:spTree>
    <p:extLst>
      <p:ext uri="{BB962C8B-B14F-4D97-AF65-F5344CB8AC3E}">
        <p14:creationId xmlns:p14="http://schemas.microsoft.com/office/powerpoint/2010/main" val="26849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098" y="874534"/>
            <a:ext cx="4082142" cy="5642332"/>
          </a:xfrm>
          <a:prstGeom prst="rect">
            <a:avLst/>
          </a:prstGeom>
        </p:spPr>
      </p:pic>
      <p:sp>
        <p:nvSpPr>
          <p:cNvPr id="2" name="TextBox 1"/>
          <p:cNvSpPr txBox="1"/>
          <p:nvPr/>
        </p:nvSpPr>
        <p:spPr>
          <a:xfrm>
            <a:off x="152400" y="76200"/>
            <a:ext cx="11887200" cy="646331"/>
          </a:xfrm>
          <a:prstGeom prst="rect">
            <a:avLst/>
          </a:prstGeom>
          <a:noFill/>
        </p:spPr>
        <p:txBody>
          <a:bodyPr wrap="square" rtlCol="0">
            <a:spAutoFit/>
          </a:bodyPr>
          <a:lstStyle/>
          <a:p>
            <a:pPr algn="ctr"/>
            <a:r>
              <a:rPr lang="en-US" sz="3600" dirty="0"/>
              <a:t>Tim Stoddard</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5458" y="874534"/>
            <a:ext cx="4082142" cy="5642332"/>
          </a:xfrm>
          <a:prstGeom prst="rect">
            <a:avLst/>
          </a:prstGeom>
        </p:spPr>
      </p:pic>
    </p:spTree>
    <p:extLst>
      <p:ext uri="{BB962C8B-B14F-4D97-AF65-F5344CB8AC3E}">
        <p14:creationId xmlns:p14="http://schemas.microsoft.com/office/powerpoint/2010/main" val="74530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686" y="838200"/>
            <a:ext cx="4082142" cy="5715000"/>
          </a:xfrm>
          <a:prstGeom prst="rect">
            <a:avLst/>
          </a:prstGeom>
        </p:spPr>
      </p:pic>
      <p:sp>
        <p:nvSpPr>
          <p:cNvPr id="2" name="TextBox 1"/>
          <p:cNvSpPr txBox="1"/>
          <p:nvPr/>
        </p:nvSpPr>
        <p:spPr>
          <a:xfrm>
            <a:off x="152400" y="76200"/>
            <a:ext cx="11887200" cy="646331"/>
          </a:xfrm>
          <a:prstGeom prst="rect">
            <a:avLst/>
          </a:prstGeom>
          <a:noFill/>
        </p:spPr>
        <p:txBody>
          <a:bodyPr wrap="square" rtlCol="0">
            <a:spAutoFit/>
          </a:bodyPr>
          <a:lstStyle/>
          <a:p>
            <a:pPr algn="ctr"/>
            <a:r>
              <a:rPr lang="en-US" sz="3600" dirty="0"/>
              <a:t>Gene Conley</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4200" y="848823"/>
            <a:ext cx="4375126" cy="5693754"/>
          </a:xfrm>
          <a:prstGeom prst="rect">
            <a:avLst/>
          </a:prstGeom>
        </p:spPr>
      </p:pic>
    </p:spTree>
    <p:extLst>
      <p:ext uri="{BB962C8B-B14F-4D97-AF65-F5344CB8AC3E}">
        <p14:creationId xmlns:p14="http://schemas.microsoft.com/office/powerpoint/2010/main" val="1496062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838200"/>
            <a:ext cx="4134715" cy="5715000"/>
          </a:xfrm>
          <a:prstGeom prst="rect">
            <a:avLst/>
          </a:prstGeom>
        </p:spPr>
      </p:pic>
      <p:sp>
        <p:nvSpPr>
          <p:cNvPr id="2" name="TextBox 1"/>
          <p:cNvSpPr txBox="1"/>
          <p:nvPr/>
        </p:nvSpPr>
        <p:spPr>
          <a:xfrm>
            <a:off x="152400" y="76200"/>
            <a:ext cx="11887200" cy="646331"/>
          </a:xfrm>
          <a:prstGeom prst="rect">
            <a:avLst/>
          </a:prstGeom>
          <a:noFill/>
        </p:spPr>
        <p:txBody>
          <a:bodyPr wrap="square" rtlCol="0">
            <a:spAutoFit/>
          </a:bodyPr>
          <a:lstStyle/>
          <a:p>
            <a:pPr algn="ctr"/>
            <a:r>
              <a:rPr lang="en-US" sz="3600" dirty="0"/>
              <a:t>Dave </a:t>
            </a:r>
            <a:r>
              <a:rPr lang="en-US" sz="3600" dirty="0" err="1"/>
              <a:t>DeBusschere</a:t>
            </a:r>
            <a:endParaRPr lang="en-US" sz="36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5200" y="874452"/>
            <a:ext cx="3994126" cy="5642495"/>
          </a:xfrm>
          <a:prstGeom prst="rect">
            <a:avLst/>
          </a:prstGeom>
        </p:spPr>
      </p:pic>
    </p:spTree>
    <p:extLst>
      <p:ext uri="{BB962C8B-B14F-4D97-AF65-F5344CB8AC3E}">
        <p14:creationId xmlns:p14="http://schemas.microsoft.com/office/powerpoint/2010/main" val="427217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152400" y="76200"/>
            <a:ext cx="11887200" cy="646331"/>
          </a:xfrm>
          <a:prstGeom prst="rect">
            <a:avLst/>
          </a:prstGeom>
          <a:noFill/>
        </p:spPr>
        <p:txBody>
          <a:bodyPr wrap="square" rtlCol="0">
            <a:spAutoFit/>
          </a:bodyPr>
          <a:lstStyle/>
          <a:p>
            <a:pPr algn="ctr"/>
            <a:r>
              <a:rPr lang="en-US" sz="3600" dirty="0" smtClean="0"/>
              <a:t>Ron Reed</a:t>
            </a:r>
            <a:endParaRPr lang="en-US" sz="3600" dirty="0"/>
          </a:p>
        </p:txBody>
      </p:sp>
      <p:pic>
        <p:nvPicPr>
          <p:cNvPr id="2050" name="Picture 2" descr="E:\SanDisk SecureAccess\Ron Re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040" y="914400"/>
            <a:ext cx="3921760" cy="551951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E:\SanDisk SecureAccess\Reed basketbal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7333" y="990600"/>
            <a:ext cx="4250267" cy="5337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224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152400" y="2858869"/>
            <a:ext cx="11887200" cy="646331"/>
          </a:xfrm>
          <a:prstGeom prst="rect">
            <a:avLst/>
          </a:prstGeom>
          <a:noFill/>
        </p:spPr>
        <p:txBody>
          <a:bodyPr wrap="square" rtlCol="0">
            <a:spAutoFit/>
          </a:bodyPr>
          <a:lstStyle/>
          <a:p>
            <a:pPr algn="ctr"/>
            <a:r>
              <a:rPr lang="en-US" sz="3600" dirty="0"/>
              <a:t>Not all were Pitchers</a:t>
            </a:r>
          </a:p>
        </p:txBody>
      </p:sp>
    </p:spTree>
    <p:extLst>
      <p:ext uri="{BB962C8B-B14F-4D97-AF65-F5344CB8AC3E}">
        <p14:creationId xmlns:p14="http://schemas.microsoft.com/office/powerpoint/2010/main" val="167276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722531"/>
            <a:ext cx="4134715" cy="583066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0" y="722531"/>
            <a:ext cx="4451326" cy="5830669"/>
          </a:xfrm>
          <a:prstGeom prst="rect">
            <a:avLst/>
          </a:prstGeom>
        </p:spPr>
      </p:pic>
    </p:spTree>
    <p:extLst>
      <p:ext uri="{BB962C8B-B14F-4D97-AF65-F5344CB8AC3E}">
        <p14:creationId xmlns:p14="http://schemas.microsoft.com/office/powerpoint/2010/main" val="3673733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722531"/>
            <a:ext cx="5029200" cy="5906869"/>
          </a:xfrm>
          <a:prstGeom prst="rect">
            <a:avLst/>
          </a:prstGeom>
        </p:spPr>
      </p:pic>
      <p:sp>
        <p:nvSpPr>
          <p:cNvPr id="2" name="TextBox 1"/>
          <p:cNvSpPr txBox="1"/>
          <p:nvPr/>
        </p:nvSpPr>
        <p:spPr>
          <a:xfrm>
            <a:off x="152400" y="76200"/>
            <a:ext cx="11887200" cy="646331"/>
          </a:xfrm>
          <a:prstGeom prst="rect">
            <a:avLst/>
          </a:prstGeom>
          <a:noFill/>
        </p:spPr>
        <p:txBody>
          <a:bodyPr wrap="square" rtlCol="0">
            <a:spAutoFit/>
          </a:bodyPr>
          <a:lstStyle/>
          <a:p>
            <a:pPr algn="ctr"/>
            <a:r>
              <a:rPr lang="en-US" sz="3600" dirty="0"/>
              <a:t>Chuck Connors</a:t>
            </a:r>
          </a:p>
        </p:txBody>
      </p:sp>
    </p:spTree>
    <p:extLst>
      <p:ext uri="{BB962C8B-B14F-4D97-AF65-F5344CB8AC3E}">
        <p14:creationId xmlns:p14="http://schemas.microsoft.com/office/powerpoint/2010/main" val="3635840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990600"/>
            <a:ext cx="9220200" cy="5638800"/>
          </a:xfrm>
          <a:prstGeom prst="rect">
            <a:avLst/>
          </a:prstGeom>
        </p:spPr>
      </p:pic>
      <p:sp>
        <p:nvSpPr>
          <p:cNvPr id="2" name="TextBox 1"/>
          <p:cNvSpPr txBox="1"/>
          <p:nvPr/>
        </p:nvSpPr>
        <p:spPr>
          <a:xfrm>
            <a:off x="152400" y="76200"/>
            <a:ext cx="11887200" cy="646331"/>
          </a:xfrm>
          <a:prstGeom prst="rect">
            <a:avLst/>
          </a:prstGeom>
          <a:noFill/>
        </p:spPr>
        <p:txBody>
          <a:bodyPr wrap="square" rtlCol="0">
            <a:spAutoFit/>
          </a:bodyPr>
          <a:lstStyle/>
          <a:p>
            <a:pPr algn="ctr"/>
            <a:r>
              <a:rPr lang="en-US" sz="3600" dirty="0"/>
              <a:t>Many Baseball Players had a Basketball Background</a:t>
            </a:r>
          </a:p>
        </p:txBody>
      </p:sp>
    </p:spTree>
    <p:extLst>
      <p:ext uri="{BB962C8B-B14F-4D97-AF65-F5344CB8AC3E}">
        <p14:creationId xmlns:p14="http://schemas.microsoft.com/office/powerpoint/2010/main" val="3987017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685800"/>
            <a:ext cx="5715000" cy="5562600"/>
          </a:xfrm>
          <a:prstGeom prst="rect">
            <a:avLst/>
          </a:prstGeom>
        </p:spPr>
      </p:pic>
      <p:sp>
        <p:nvSpPr>
          <p:cNvPr id="2" name="TextBox 1"/>
          <p:cNvSpPr txBox="1"/>
          <p:nvPr/>
        </p:nvSpPr>
        <p:spPr>
          <a:xfrm>
            <a:off x="152400" y="76200"/>
            <a:ext cx="11887200" cy="646331"/>
          </a:xfrm>
          <a:prstGeom prst="rect">
            <a:avLst/>
          </a:prstGeom>
          <a:noFill/>
        </p:spPr>
        <p:txBody>
          <a:bodyPr wrap="square" rtlCol="0">
            <a:spAutoFit/>
          </a:bodyPr>
          <a:lstStyle/>
          <a:p>
            <a:pPr algn="ctr"/>
            <a:r>
              <a:rPr lang="en-US" sz="3600" dirty="0"/>
              <a:t>Name This HOF* Infielder (not Cooperstown)</a:t>
            </a:r>
          </a:p>
        </p:txBody>
      </p:sp>
      <p:sp>
        <p:nvSpPr>
          <p:cNvPr id="4" name="TextBox 3">
            <a:extLst>
              <a:ext uri="{FF2B5EF4-FFF2-40B4-BE49-F238E27FC236}">
                <a16:creationId xmlns:a16="http://schemas.microsoft.com/office/drawing/2014/main" xmlns="" id="{308CC8AF-5C7B-4B1D-92BE-876962D193FA}"/>
              </a:ext>
            </a:extLst>
          </p:cNvPr>
          <p:cNvSpPr txBox="1"/>
          <p:nvPr/>
        </p:nvSpPr>
        <p:spPr>
          <a:xfrm>
            <a:off x="152400" y="6248400"/>
            <a:ext cx="11887200" cy="584775"/>
          </a:xfrm>
          <a:prstGeom prst="rect">
            <a:avLst/>
          </a:prstGeom>
          <a:noFill/>
        </p:spPr>
        <p:txBody>
          <a:bodyPr wrap="square" rtlCol="0">
            <a:spAutoFit/>
          </a:bodyPr>
          <a:lstStyle/>
          <a:p>
            <a:r>
              <a:rPr lang="en-US" sz="3200" dirty="0"/>
              <a:t>* Only person in NCAA Baseball and Basketball Hall of Fames</a:t>
            </a:r>
          </a:p>
        </p:txBody>
      </p:sp>
    </p:spTree>
    <p:extLst>
      <p:ext uri="{BB962C8B-B14F-4D97-AF65-F5344CB8AC3E}">
        <p14:creationId xmlns:p14="http://schemas.microsoft.com/office/powerpoint/2010/main" val="306982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722530"/>
            <a:ext cx="4134715" cy="5830669"/>
          </a:xfrm>
          <a:prstGeom prst="rect">
            <a:avLst/>
          </a:prstGeom>
        </p:spPr>
      </p:pic>
      <p:sp>
        <p:nvSpPr>
          <p:cNvPr id="2" name="TextBox 1"/>
          <p:cNvSpPr txBox="1"/>
          <p:nvPr/>
        </p:nvSpPr>
        <p:spPr>
          <a:xfrm>
            <a:off x="152400" y="76200"/>
            <a:ext cx="11887200" cy="646331"/>
          </a:xfrm>
          <a:prstGeom prst="rect">
            <a:avLst/>
          </a:prstGeom>
          <a:noFill/>
        </p:spPr>
        <p:txBody>
          <a:bodyPr wrap="square" rtlCol="0">
            <a:spAutoFit/>
          </a:bodyPr>
          <a:lstStyle/>
          <a:p>
            <a:pPr algn="ctr"/>
            <a:r>
              <a:rPr lang="en-US" sz="3600" dirty="0"/>
              <a:t>Dick </a:t>
            </a:r>
            <a:r>
              <a:rPr lang="en-US" sz="3600" dirty="0" err="1"/>
              <a:t>Groat</a:t>
            </a:r>
            <a:endParaRPr lang="en-US" sz="36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3423" y="722531"/>
            <a:ext cx="4180479" cy="5830669"/>
          </a:xfrm>
          <a:prstGeom prst="rect">
            <a:avLst/>
          </a:prstGeom>
        </p:spPr>
      </p:pic>
    </p:spTree>
    <p:extLst>
      <p:ext uri="{BB962C8B-B14F-4D97-AF65-F5344CB8AC3E}">
        <p14:creationId xmlns:p14="http://schemas.microsoft.com/office/powerpoint/2010/main" val="278633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152400" y="76200"/>
            <a:ext cx="11887200" cy="646331"/>
          </a:xfrm>
          <a:prstGeom prst="rect">
            <a:avLst/>
          </a:prstGeom>
          <a:noFill/>
        </p:spPr>
        <p:txBody>
          <a:bodyPr wrap="square" rtlCol="0">
            <a:spAutoFit/>
          </a:bodyPr>
          <a:lstStyle/>
          <a:p>
            <a:pPr algn="ctr"/>
            <a:r>
              <a:rPr lang="en-US" sz="3600" dirty="0" smtClean="0"/>
              <a:t>Danny Ainge</a:t>
            </a:r>
            <a:endParaRPr lang="en-US" sz="3600" dirty="0"/>
          </a:p>
        </p:txBody>
      </p:sp>
      <p:pic>
        <p:nvPicPr>
          <p:cNvPr id="1026" name="Picture 2" descr="C:\Users\owner\Desktop\danny-ain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678765"/>
            <a:ext cx="8382000" cy="614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3088" y="742265"/>
            <a:ext cx="4885824" cy="5906869"/>
          </a:xfrm>
          <a:prstGeom prst="rect">
            <a:avLst/>
          </a:prstGeom>
        </p:spPr>
      </p:pic>
      <p:sp>
        <p:nvSpPr>
          <p:cNvPr id="2" name="TextBox 1"/>
          <p:cNvSpPr txBox="1"/>
          <p:nvPr/>
        </p:nvSpPr>
        <p:spPr>
          <a:xfrm>
            <a:off x="152400" y="76200"/>
            <a:ext cx="11887200" cy="646331"/>
          </a:xfrm>
          <a:prstGeom prst="rect">
            <a:avLst/>
          </a:prstGeom>
          <a:noFill/>
        </p:spPr>
        <p:txBody>
          <a:bodyPr wrap="square" rtlCol="0">
            <a:spAutoFit/>
          </a:bodyPr>
          <a:lstStyle/>
          <a:p>
            <a:pPr algn="ctr"/>
            <a:r>
              <a:rPr lang="en-US" sz="3600" dirty="0"/>
              <a:t>Name This HOF Outfielder</a:t>
            </a:r>
          </a:p>
        </p:txBody>
      </p:sp>
    </p:spTree>
    <p:extLst>
      <p:ext uri="{BB962C8B-B14F-4D97-AF65-F5344CB8AC3E}">
        <p14:creationId xmlns:p14="http://schemas.microsoft.com/office/powerpoint/2010/main" val="773851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722532"/>
            <a:ext cx="4134715" cy="5830668"/>
          </a:xfrm>
          <a:prstGeom prst="rect">
            <a:avLst/>
          </a:prstGeom>
        </p:spPr>
      </p:pic>
      <p:sp>
        <p:nvSpPr>
          <p:cNvPr id="2" name="TextBox 1"/>
          <p:cNvSpPr txBox="1"/>
          <p:nvPr/>
        </p:nvSpPr>
        <p:spPr>
          <a:xfrm>
            <a:off x="152400" y="76200"/>
            <a:ext cx="11887200" cy="646331"/>
          </a:xfrm>
          <a:prstGeom prst="rect">
            <a:avLst/>
          </a:prstGeom>
          <a:noFill/>
        </p:spPr>
        <p:txBody>
          <a:bodyPr wrap="square" rtlCol="0">
            <a:spAutoFit/>
          </a:bodyPr>
          <a:lstStyle/>
          <a:p>
            <a:pPr algn="ctr"/>
            <a:r>
              <a:rPr lang="en-US" sz="3600" dirty="0"/>
              <a:t>Dave Winfield</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9999" y="722531"/>
            <a:ext cx="4127327" cy="5830669"/>
          </a:xfrm>
          <a:prstGeom prst="rect">
            <a:avLst/>
          </a:prstGeom>
        </p:spPr>
      </p:pic>
    </p:spTree>
    <p:extLst>
      <p:ext uri="{BB962C8B-B14F-4D97-AF65-F5344CB8AC3E}">
        <p14:creationId xmlns:p14="http://schemas.microsoft.com/office/powerpoint/2010/main" val="469211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838200"/>
            <a:ext cx="8077200" cy="5714999"/>
          </a:xfrm>
          <a:prstGeom prst="rect">
            <a:avLst/>
          </a:prstGeom>
        </p:spPr>
      </p:pic>
      <p:sp>
        <p:nvSpPr>
          <p:cNvPr id="2" name="TextBox 1"/>
          <p:cNvSpPr txBox="1"/>
          <p:nvPr/>
        </p:nvSpPr>
        <p:spPr>
          <a:xfrm>
            <a:off x="152400" y="76200"/>
            <a:ext cx="11887200" cy="646331"/>
          </a:xfrm>
          <a:prstGeom prst="rect">
            <a:avLst/>
          </a:prstGeom>
          <a:noFill/>
        </p:spPr>
        <p:txBody>
          <a:bodyPr wrap="square" rtlCol="0">
            <a:spAutoFit/>
          </a:bodyPr>
          <a:lstStyle/>
          <a:p>
            <a:pPr algn="ctr"/>
            <a:r>
              <a:rPr lang="en-US" sz="3600" dirty="0"/>
              <a:t>Name This HOF Outfielder</a:t>
            </a:r>
          </a:p>
        </p:txBody>
      </p:sp>
    </p:spTree>
    <p:extLst>
      <p:ext uri="{BB962C8B-B14F-4D97-AF65-F5344CB8AC3E}">
        <p14:creationId xmlns:p14="http://schemas.microsoft.com/office/powerpoint/2010/main" val="3680748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728251"/>
            <a:ext cx="4134715" cy="5819228"/>
          </a:xfrm>
          <a:prstGeom prst="rect">
            <a:avLst/>
          </a:prstGeom>
        </p:spPr>
      </p:pic>
      <p:sp>
        <p:nvSpPr>
          <p:cNvPr id="2" name="TextBox 1"/>
          <p:cNvSpPr txBox="1"/>
          <p:nvPr/>
        </p:nvSpPr>
        <p:spPr>
          <a:xfrm>
            <a:off x="152400" y="76200"/>
            <a:ext cx="11887200" cy="646331"/>
          </a:xfrm>
          <a:prstGeom prst="rect">
            <a:avLst/>
          </a:prstGeom>
          <a:noFill/>
        </p:spPr>
        <p:txBody>
          <a:bodyPr wrap="square" rtlCol="0">
            <a:spAutoFit/>
          </a:bodyPr>
          <a:lstStyle/>
          <a:p>
            <a:pPr algn="ctr"/>
            <a:r>
              <a:rPr lang="en-US" sz="3600" dirty="0"/>
              <a:t>Tony Gwynn</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3340" y="722531"/>
            <a:ext cx="4060644" cy="5830669"/>
          </a:xfrm>
          <a:prstGeom prst="rect">
            <a:avLst/>
          </a:prstGeom>
        </p:spPr>
      </p:pic>
    </p:spTree>
    <p:extLst>
      <p:ext uri="{BB962C8B-B14F-4D97-AF65-F5344CB8AC3E}">
        <p14:creationId xmlns:p14="http://schemas.microsoft.com/office/powerpoint/2010/main" val="2291963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685800"/>
            <a:ext cx="4114800" cy="5943600"/>
          </a:xfrm>
          <a:prstGeom prst="rect">
            <a:avLst/>
          </a:prstGeom>
        </p:spPr>
      </p:pic>
      <p:sp>
        <p:nvSpPr>
          <p:cNvPr id="2" name="TextBox 1"/>
          <p:cNvSpPr txBox="1"/>
          <p:nvPr/>
        </p:nvSpPr>
        <p:spPr>
          <a:xfrm>
            <a:off x="152400" y="76200"/>
            <a:ext cx="11887200" cy="646331"/>
          </a:xfrm>
          <a:prstGeom prst="rect">
            <a:avLst/>
          </a:prstGeom>
          <a:noFill/>
        </p:spPr>
        <p:txBody>
          <a:bodyPr wrap="square" rtlCol="0">
            <a:spAutoFit/>
          </a:bodyPr>
          <a:lstStyle/>
          <a:p>
            <a:pPr algn="ctr"/>
            <a:r>
              <a:rPr lang="en-US" sz="3600" dirty="0"/>
              <a:t>Name This HOF Outfielder (not Cooperstown)</a:t>
            </a:r>
          </a:p>
        </p:txBody>
      </p:sp>
    </p:spTree>
    <p:extLst>
      <p:ext uri="{BB962C8B-B14F-4D97-AF65-F5344CB8AC3E}">
        <p14:creationId xmlns:p14="http://schemas.microsoft.com/office/powerpoint/2010/main" val="656783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754445"/>
            <a:ext cx="4134715" cy="5766839"/>
          </a:xfrm>
          <a:prstGeom prst="rect">
            <a:avLst/>
          </a:prstGeom>
        </p:spPr>
      </p:pic>
      <p:sp>
        <p:nvSpPr>
          <p:cNvPr id="2" name="TextBox 1"/>
          <p:cNvSpPr txBox="1"/>
          <p:nvPr/>
        </p:nvSpPr>
        <p:spPr>
          <a:xfrm>
            <a:off x="152400" y="76200"/>
            <a:ext cx="11887200" cy="646331"/>
          </a:xfrm>
          <a:prstGeom prst="rect">
            <a:avLst/>
          </a:prstGeom>
          <a:noFill/>
        </p:spPr>
        <p:txBody>
          <a:bodyPr wrap="square" rtlCol="0">
            <a:spAutoFit/>
          </a:bodyPr>
          <a:lstStyle/>
          <a:p>
            <a:pPr algn="ctr"/>
            <a:r>
              <a:rPr lang="en-US" sz="3600" dirty="0"/>
              <a:t>Michael Jordan, Basketball Hall of Fame</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3340" y="785780"/>
            <a:ext cx="4060644" cy="5788577"/>
          </a:xfrm>
          <a:prstGeom prst="rect">
            <a:avLst/>
          </a:prstGeom>
        </p:spPr>
      </p:pic>
    </p:spTree>
    <p:extLst>
      <p:ext uri="{BB962C8B-B14F-4D97-AF65-F5344CB8AC3E}">
        <p14:creationId xmlns:p14="http://schemas.microsoft.com/office/powerpoint/2010/main" val="2636522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2723" y="838200"/>
            <a:ext cx="7226553" cy="5714999"/>
          </a:xfrm>
          <a:prstGeom prst="rect">
            <a:avLst/>
          </a:prstGeom>
        </p:spPr>
      </p:pic>
      <p:sp>
        <p:nvSpPr>
          <p:cNvPr id="2" name="TextBox 1"/>
          <p:cNvSpPr txBox="1"/>
          <p:nvPr/>
        </p:nvSpPr>
        <p:spPr>
          <a:xfrm>
            <a:off x="152400" y="76200"/>
            <a:ext cx="11887200" cy="646331"/>
          </a:xfrm>
          <a:prstGeom prst="rect">
            <a:avLst/>
          </a:prstGeom>
          <a:noFill/>
        </p:spPr>
        <p:txBody>
          <a:bodyPr wrap="square" rtlCol="0">
            <a:spAutoFit/>
          </a:bodyPr>
          <a:lstStyle/>
          <a:p>
            <a:pPr algn="ctr"/>
            <a:r>
              <a:rPr lang="en-US" sz="3600" dirty="0"/>
              <a:t>Cincinnati Reds</a:t>
            </a:r>
          </a:p>
        </p:txBody>
      </p:sp>
    </p:spTree>
    <p:extLst>
      <p:ext uri="{BB962C8B-B14F-4D97-AF65-F5344CB8AC3E}">
        <p14:creationId xmlns:p14="http://schemas.microsoft.com/office/powerpoint/2010/main" val="596405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722531"/>
            <a:ext cx="7543800" cy="5906869"/>
          </a:xfrm>
          <a:prstGeom prst="rect">
            <a:avLst/>
          </a:prstGeom>
        </p:spPr>
      </p:pic>
      <p:sp>
        <p:nvSpPr>
          <p:cNvPr id="2" name="TextBox 1"/>
          <p:cNvSpPr txBox="1"/>
          <p:nvPr/>
        </p:nvSpPr>
        <p:spPr>
          <a:xfrm>
            <a:off x="152400" y="76200"/>
            <a:ext cx="11887200" cy="646331"/>
          </a:xfrm>
          <a:prstGeom prst="rect">
            <a:avLst/>
          </a:prstGeom>
          <a:noFill/>
        </p:spPr>
        <p:txBody>
          <a:bodyPr wrap="square" rtlCol="0">
            <a:spAutoFit/>
          </a:bodyPr>
          <a:lstStyle/>
          <a:p>
            <a:pPr algn="ctr"/>
            <a:r>
              <a:rPr lang="en-US" sz="3600" dirty="0" smtClean="0"/>
              <a:t>1898 </a:t>
            </a:r>
            <a:r>
              <a:rPr lang="en-US" sz="3600" dirty="0" err="1"/>
              <a:t>Bucknell</a:t>
            </a:r>
            <a:r>
              <a:rPr lang="en-US" sz="3600" dirty="0"/>
              <a:t> University Basketball Team</a:t>
            </a:r>
          </a:p>
        </p:txBody>
      </p:sp>
    </p:spTree>
    <p:extLst>
      <p:ext uri="{BB962C8B-B14F-4D97-AF65-F5344CB8AC3E}">
        <p14:creationId xmlns:p14="http://schemas.microsoft.com/office/powerpoint/2010/main" val="31113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722532"/>
            <a:ext cx="9144000" cy="5906868"/>
          </a:xfrm>
          <a:prstGeom prst="rect">
            <a:avLst/>
          </a:prstGeom>
        </p:spPr>
      </p:pic>
      <p:sp>
        <p:nvSpPr>
          <p:cNvPr id="2" name="TextBox 1"/>
          <p:cNvSpPr txBox="1"/>
          <p:nvPr/>
        </p:nvSpPr>
        <p:spPr>
          <a:xfrm>
            <a:off x="152400" y="76200"/>
            <a:ext cx="11887200" cy="646331"/>
          </a:xfrm>
          <a:prstGeom prst="rect">
            <a:avLst/>
          </a:prstGeom>
          <a:noFill/>
        </p:spPr>
        <p:txBody>
          <a:bodyPr wrap="square" rtlCol="0">
            <a:spAutoFit/>
          </a:bodyPr>
          <a:lstStyle/>
          <a:p>
            <a:pPr algn="ctr"/>
            <a:r>
              <a:rPr lang="en-US" sz="3600" dirty="0" smtClean="0"/>
              <a:t>1898 </a:t>
            </a:r>
            <a:r>
              <a:rPr lang="en-US" sz="3600" dirty="0" err="1"/>
              <a:t>Bucknell</a:t>
            </a:r>
            <a:r>
              <a:rPr lang="en-US" sz="3600" dirty="0"/>
              <a:t> University Baseball Team</a:t>
            </a:r>
          </a:p>
        </p:txBody>
      </p:sp>
    </p:spTree>
    <p:extLst>
      <p:ext uri="{BB962C8B-B14F-4D97-AF65-F5344CB8AC3E}">
        <p14:creationId xmlns:p14="http://schemas.microsoft.com/office/powerpoint/2010/main" val="159719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970" y="722531"/>
            <a:ext cx="3059430" cy="5754469"/>
          </a:xfrm>
          <a:prstGeom prst="rect">
            <a:avLst/>
          </a:prstGeom>
        </p:spPr>
      </p:pic>
      <p:sp>
        <p:nvSpPr>
          <p:cNvPr id="2" name="TextBox 1"/>
          <p:cNvSpPr txBox="1"/>
          <p:nvPr/>
        </p:nvSpPr>
        <p:spPr>
          <a:xfrm>
            <a:off x="152400" y="76200"/>
            <a:ext cx="11887200" cy="646331"/>
          </a:xfrm>
          <a:prstGeom prst="rect">
            <a:avLst/>
          </a:prstGeom>
          <a:noFill/>
        </p:spPr>
        <p:txBody>
          <a:bodyPr wrap="square" rtlCol="0">
            <a:spAutoFit/>
          </a:bodyPr>
          <a:lstStyle/>
          <a:p>
            <a:pPr algn="ctr"/>
            <a:r>
              <a:rPr lang="en-US" sz="3600" dirty="0"/>
              <a:t>Christy Mathewson, Hall of Fame Pitcher</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00" y="722531"/>
            <a:ext cx="6172200" cy="5754469"/>
          </a:xfrm>
          <a:prstGeom prst="rect">
            <a:avLst/>
          </a:prstGeom>
        </p:spPr>
      </p:pic>
    </p:spTree>
    <p:extLst>
      <p:ext uri="{BB962C8B-B14F-4D97-AF65-F5344CB8AC3E}">
        <p14:creationId xmlns:p14="http://schemas.microsoft.com/office/powerpoint/2010/main" val="32225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838199"/>
            <a:ext cx="4572000" cy="5717345"/>
          </a:xfrm>
          <a:prstGeom prst="rect">
            <a:avLst/>
          </a:prstGeom>
        </p:spPr>
      </p:pic>
      <p:sp>
        <p:nvSpPr>
          <p:cNvPr id="2" name="TextBox 1"/>
          <p:cNvSpPr txBox="1"/>
          <p:nvPr/>
        </p:nvSpPr>
        <p:spPr>
          <a:xfrm>
            <a:off x="152400" y="76200"/>
            <a:ext cx="11887200" cy="646331"/>
          </a:xfrm>
          <a:prstGeom prst="rect">
            <a:avLst/>
          </a:prstGeom>
          <a:noFill/>
        </p:spPr>
        <p:txBody>
          <a:bodyPr wrap="square" rtlCol="0">
            <a:spAutoFit/>
          </a:bodyPr>
          <a:lstStyle/>
          <a:p>
            <a:pPr algn="ctr"/>
            <a:r>
              <a:rPr lang="en-US" sz="3600" dirty="0"/>
              <a:t>Waite Hoyt, Hall of Fame Pitcher</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00" y="838200"/>
            <a:ext cx="6781800" cy="5715000"/>
          </a:xfrm>
          <a:prstGeom prst="rect">
            <a:avLst/>
          </a:prstGeom>
        </p:spPr>
      </p:pic>
    </p:spTree>
    <p:extLst>
      <p:ext uri="{BB962C8B-B14F-4D97-AF65-F5344CB8AC3E}">
        <p14:creationId xmlns:p14="http://schemas.microsoft.com/office/powerpoint/2010/main" val="8876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5413" y="722532"/>
            <a:ext cx="7885973" cy="5906868"/>
          </a:xfrm>
          <a:prstGeom prst="rect">
            <a:avLst/>
          </a:prstGeom>
        </p:spPr>
      </p:pic>
      <p:sp>
        <p:nvSpPr>
          <p:cNvPr id="2" name="TextBox 1"/>
          <p:cNvSpPr txBox="1"/>
          <p:nvPr/>
        </p:nvSpPr>
        <p:spPr>
          <a:xfrm>
            <a:off x="152400" y="76200"/>
            <a:ext cx="11887200" cy="646331"/>
          </a:xfrm>
          <a:prstGeom prst="rect">
            <a:avLst/>
          </a:prstGeom>
          <a:noFill/>
        </p:spPr>
        <p:txBody>
          <a:bodyPr wrap="square" rtlCol="0">
            <a:spAutoFit/>
          </a:bodyPr>
          <a:lstStyle/>
          <a:p>
            <a:pPr algn="ctr"/>
            <a:r>
              <a:rPr lang="en-US" sz="3600" dirty="0"/>
              <a:t>Who is this Hall of Fame Pitcher?</a:t>
            </a:r>
          </a:p>
        </p:txBody>
      </p:sp>
    </p:spTree>
    <p:extLst>
      <p:ext uri="{BB962C8B-B14F-4D97-AF65-F5344CB8AC3E}">
        <p14:creationId xmlns:p14="http://schemas.microsoft.com/office/powerpoint/2010/main" val="1714816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295400"/>
            <a:ext cx="7010400" cy="4724400"/>
          </a:xfrm>
          <a:prstGeom prst="rect">
            <a:avLst/>
          </a:prstGeom>
        </p:spPr>
      </p:pic>
      <p:sp>
        <p:nvSpPr>
          <p:cNvPr id="2" name="TextBox 1"/>
          <p:cNvSpPr txBox="1"/>
          <p:nvPr/>
        </p:nvSpPr>
        <p:spPr>
          <a:xfrm>
            <a:off x="152400" y="76200"/>
            <a:ext cx="11887200" cy="646331"/>
          </a:xfrm>
          <a:prstGeom prst="rect">
            <a:avLst/>
          </a:prstGeom>
          <a:noFill/>
        </p:spPr>
        <p:txBody>
          <a:bodyPr wrap="square" rtlCol="0">
            <a:spAutoFit/>
          </a:bodyPr>
          <a:lstStyle/>
          <a:p>
            <a:pPr algn="ctr"/>
            <a:r>
              <a:rPr lang="en-US" sz="3600" dirty="0" smtClean="0"/>
              <a:t>Hall </a:t>
            </a:r>
            <a:r>
              <a:rPr lang="en-US" sz="3600" dirty="0"/>
              <a:t>of Fame Pitcher</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3151" y="838200"/>
            <a:ext cx="4045449" cy="5715000"/>
          </a:xfrm>
          <a:prstGeom prst="rect">
            <a:avLst/>
          </a:prstGeom>
        </p:spPr>
      </p:pic>
    </p:spTree>
    <p:extLst>
      <p:ext uri="{BB962C8B-B14F-4D97-AF65-F5344CB8AC3E}">
        <p14:creationId xmlns:p14="http://schemas.microsoft.com/office/powerpoint/2010/main" val="743826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152400" y="76200"/>
            <a:ext cx="11887200" cy="646331"/>
          </a:xfrm>
          <a:prstGeom prst="rect">
            <a:avLst/>
          </a:prstGeom>
          <a:noFill/>
        </p:spPr>
        <p:txBody>
          <a:bodyPr wrap="square" rtlCol="0">
            <a:spAutoFit/>
          </a:bodyPr>
          <a:lstStyle/>
          <a:p>
            <a:pPr algn="ctr"/>
            <a:r>
              <a:rPr lang="en-US" sz="3600" dirty="0" smtClean="0"/>
              <a:t>Who is this </a:t>
            </a:r>
            <a:r>
              <a:rPr lang="en-US" sz="3600" dirty="0" smtClean="0"/>
              <a:t>Hall of Fame Pitcher ??</a:t>
            </a:r>
            <a:endParaRPr lang="en-US" sz="36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742156"/>
            <a:ext cx="4730750" cy="590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E:\SanDisk SecureAccess\Jenkin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793912"/>
            <a:ext cx="4191000" cy="5904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780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1000"/>
                                        <p:tgtEl>
                                          <p:spTgt spid="1027"/>
                                        </p:tgtEl>
                                      </p:cBhvr>
                                    </p:animEffect>
                                    <p:anim calcmode="lin" valueType="num">
                                      <p:cBhvr>
                                        <p:cTn id="8" dur="1000" fill="hold"/>
                                        <p:tgtEl>
                                          <p:spTgt spid="1027"/>
                                        </p:tgtEl>
                                        <p:attrNameLst>
                                          <p:attrName>ppt_x</p:attrName>
                                        </p:attrNameLst>
                                      </p:cBhvr>
                                      <p:tavLst>
                                        <p:tav tm="0">
                                          <p:val>
                                            <p:strVal val="#ppt_x"/>
                                          </p:val>
                                        </p:tav>
                                        <p:tav tm="100000">
                                          <p:val>
                                            <p:strVal val="#ppt_x"/>
                                          </p:val>
                                        </p:tav>
                                      </p:tavLst>
                                    </p:anim>
                                    <p:anim calcmode="lin" valueType="num">
                                      <p:cBhvr>
                                        <p:cTn id="9"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asketball 16x9">
  <a:themeElements>
    <a:clrScheme name="Basketball">
      <a:dk1>
        <a:sysClr val="windowText" lastClr="000000"/>
      </a:dk1>
      <a:lt1>
        <a:sysClr val="window" lastClr="FFFFFF"/>
      </a:lt1>
      <a:dk2>
        <a:srgbClr val="51270B"/>
      </a:dk2>
      <a:lt2>
        <a:srgbClr val="CAAF92"/>
      </a:lt2>
      <a:accent1>
        <a:srgbClr val="8C061E"/>
      </a:accent1>
      <a:accent2>
        <a:srgbClr val="CD0205"/>
      </a:accent2>
      <a:accent3>
        <a:srgbClr val="D05002"/>
      </a:accent3>
      <a:accent4>
        <a:srgbClr val="052A5E"/>
      </a:accent4>
      <a:accent5>
        <a:srgbClr val="1A559C"/>
      </a:accent5>
      <a:accent6>
        <a:srgbClr val="156645"/>
      </a:accent6>
      <a:hlink>
        <a:srgbClr val="D05002"/>
      </a:hlink>
      <a:folHlink>
        <a:srgbClr val="808080"/>
      </a:folHlink>
    </a:clrScheme>
    <a:fontScheme name="Impact - Franklin Gothic Medium">
      <a:majorFont>
        <a:latin typeface="Impact"/>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Basketball_16x9.potx" id="{DCF2C791-EE76-41C3-9BB0-21CE31E0B312}" vid="{AA4094CD-6F6C-4074-B677-74FA5D2823E5}"/>
    </a:ext>
  </a:extLst>
</a:theme>
</file>

<file path=ppt/theme/theme2.xml><?xml version="1.0" encoding="utf-8"?>
<a:theme xmlns:a="http://schemas.openxmlformats.org/drawingml/2006/main" name="Office Theme">
  <a:themeElements>
    <a:clrScheme name="Basketball">
      <a:dk1>
        <a:sysClr val="windowText" lastClr="000000"/>
      </a:dk1>
      <a:lt1>
        <a:sysClr val="window" lastClr="FFFFFF"/>
      </a:lt1>
      <a:dk2>
        <a:srgbClr val="51270B"/>
      </a:dk2>
      <a:lt2>
        <a:srgbClr val="CAAF92"/>
      </a:lt2>
      <a:accent1>
        <a:srgbClr val="8C061E"/>
      </a:accent1>
      <a:accent2>
        <a:srgbClr val="CD0205"/>
      </a:accent2>
      <a:accent3>
        <a:srgbClr val="D05002"/>
      </a:accent3>
      <a:accent4>
        <a:srgbClr val="052A5E"/>
      </a:accent4>
      <a:accent5>
        <a:srgbClr val="1A559C"/>
      </a:accent5>
      <a:accent6>
        <a:srgbClr val="156645"/>
      </a:accent6>
      <a:hlink>
        <a:srgbClr val="D05002"/>
      </a:hlink>
      <a:folHlink>
        <a:srgbClr val="808080"/>
      </a:folHlink>
    </a:clrScheme>
    <a:fontScheme name="Impact - Franklin Gothic Medium">
      <a:majorFont>
        <a:latin typeface="Impact"/>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asketball">
      <a:dk1>
        <a:sysClr val="windowText" lastClr="000000"/>
      </a:dk1>
      <a:lt1>
        <a:sysClr val="window" lastClr="FFFFFF"/>
      </a:lt1>
      <a:dk2>
        <a:srgbClr val="51270B"/>
      </a:dk2>
      <a:lt2>
        <a:srgbClr val="CAAF92"/>
      </a:lt2>
      <a:accent1>
        <a:srgbClr val="8C061E"/>
      </a:accent1>
      <a:accent2>
        <a:srgbClr val="CD0205"/>
      </a:accent2>
      <a:accent3>
        <a:srgbClr val="D05002"/>
      </a:accent3>
      <a:accent4>
        <a:srgbClr val="052A5E"/>
      </a:accent4>
      <a:accent5>
        <a:srgbClr val="1A559C"/>
      </a:accent5>
      <a:accent6>
        <a:srgbClr val="156645"/>
      </a:accent6>
      <a:hlink>
        <a:srgbClr val="D05002"/>
      </a:hlink>
      <a:folHlink>
        <a:srgbClr val="808080"/>
      </a:folHlink>
    </a:clrScheme>
    <a:fontScheme name="Impact - Franklin Gothic Medium">
      <a:majorFont>
        <a:latin typeface="Impact"/>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6771E9A-D5D0-42D6-AFF0-B7562B94D8D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Basketball presentation (widescreen)</Template>
  <TotalTime>0</TotalTime>
  <Words>1119</Words>
  <Application>Microsoft Office PowerPoint</Application>
  <PresentationFormat>Custom</PresentationFormat>
  <Paragraphs>86</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Basketball 16x9</vt:lpstr>
      <vt:lpstr>Baseball - Basketball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2016-08-24T16:00:57Z</dcterms:created>
  <dcterms:modified xsi:type="dcterms:W3CDTF">2018-04-12T15:40:46Z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TC040011739991</vt:lpwstr>
  </property>
</Properties>
</file>