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7" r:id="rId3"/>
    <p:sldId id="325" r:id="rId4"/>
    <p:sldId id="330" r:id="rId5"/>
    <p:sldId id="331" r:id="rId6"/>
    <p:sldId id="329" r:id="rId7"/>
    <p:sldId id="327" r:id="rId8"/>
    <p:sldId id="328" r:id="rId9"/>
    <p:sldId id="332" r:id="rId10"/>
    <p:sldId id="341" r:id="rId11"/>
    <p:sldId id="333" r:id="rId12"/>
    <p:sldId id="337" r:id="rId13"/>
    <p:sldId id="334" r:id="rId14"/>
    <p:sldId id="335" r:id="rId15"/>
    <p:sldId id="336" r:id="rId16"/>
    <p:sldId id="340" r:id="rId17"/>
    <p:sldId id="338" r:id="rId18"/>
    <p:sldId id="339" r:id="rId19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89" d="100"/>
          <a:sy n="89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49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Mantle’s cleats got caught in rubber drainage cover – tearing ligaments.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34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Stewart used to babysit Mantle’s kids in early 50’s (babysat for other Yankees too).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1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 of Chuck </a:t>
            </a:r>
            <a:r>
              <a:rPr lang="en-US" dirty="0" err="1"/>
              <a:t>Stobbs</a:t>
            </a:r>
            <a:r>
              <a:rPr lang="en-US" dirty="0"/>
              <a:t> – ball hit Bohemian sign (460’ from home plate), then ended up 105’ behind stadium wall.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9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Ball was nicked up after hitting scoreboard.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29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feet from going out of Stadium. Pitcher Bill Fischer said that the ball “was still going up” when it hit the façade.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82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Total Bases, Walks and Most Strikeouts. Picture is of grand slam hit in </a:t>
            </a:r>
            <a:r>
              <a:rPr lang="en-US"/>
              <a:t>1953 World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6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Crystal claims to value the glove more than a Picasso painting he owns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79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November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3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 father’s favorite player and the best catcher in MLB in 1931. Real first name was Gordon. Gordon Mantle?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29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Kicked in shin – leg became infected. Doctors discovered osteomyelitis (potentially fatal bone disease). Second opinion – 8 shots of penicillin a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83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Scout Tom </a:t>
            </a:r>
            <a:r>
              <a:rPr lang="en-US" dirty="0" err="1"/>
              <a:t>Greenwade</a:t>
            </a:r>
            <a:r>
              <a:rPr lang="en-US" dirty="0"/>
              <a:t> signed him for $1,100 bonus and $140/month to play at Independence MO.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03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Mantle after home run. Cliff </a:t>
            </a:r>
            <a:r>
              <a:rPr lang="en-US" dirty="0" err="1"/>
              <a:t>Mapes</a:t>
            </a:r>
            <a:r>
              <a:rPr lang="en-US" dirty="0"/>
              <a:t>, #7, greets him at the plate.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1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729">
              <a:defRPr/>
            </a:pPr>
            <a:r>
              <a:rPr lang="en-US" dirty="0"/>
              <a:t>Cliff </a:t>
            </a:r>
            <a:r>
              <a:rPr lang="en-US" dirty="0" err="1"/>
              <a:t>Mapes</a:t>
            </a:r>
            <a:r>
              <a:rPr lang="en-US" dirty="0"/>
              <a:t> was not with Yankees in 1952, so Mantle was given the now-famous #7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45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made 102 errors in his last two years in the minors – NYY moved him to outfield. Did play SS in seven games from1953 - 1955.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12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Mantle claimed his first real conversation with Joe DiMaggio is when Joe was consoling him waiting on stretcher in 1951 World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48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Mantle claimed his first real conversation with Joe DiMaggio is when Joe was consoling him waiting on stretcher in 1951 World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3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1"/>
            <a:ext cx="9525000" cy="2514599"/>
          </a:xfrm>
        </p:spPr>
        <p:txBody>
          <a:bodyPr>
            <a:normAutofit/>
          </a:bodyPr>
          <a:lstStyle/>
          <a:p>
            <a:r>
              <a:rPr lang="en-US" sz="9600" dirty="0"/>
              <a:t>Mickey Mantle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22531"/>
            <a:ext cx="9296400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First Conversation with Joe DiMaggio</a:t>
            </a:r>
          </a:p>
        </p:txBody>
      </p:sp>
    </p:spTree>
    <p:extLst>
      <p:ext uri="{BB962C8B-B14F-4D97-AF65-F5344CB8AC3E}">
        <p14:creationId xmlns:p14="http://schemas.microsoft.com/office/powerpoint/2010/main" val="35711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79" y="722531"/>
            <a:ext cx="8876442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Martha (</a:t>
            </a:r>
            <a:r>
              <a:rPr lang="en-US" sz="3600" dirty="0" err="1"/>
              <a:t>Kostyra</a:t>
            </a:r>
            <a:r>
              <a:rPr lang="en-US" sz="3600" dirty="0"/>
              <a:t>) Stewart used to babysit his children</a:t>
            </a:r>
          </a:p>
        </p:txBody>
      </p:sp>
    </p:spTree>
    <p:extLst>
      <p:ext uri="{BB962C8B-B14F-4D97-AF65-F5344CB8AC3E}">
        <p14:creationId xmlns:p14="http://schemas.microsoft.com/office/powerpoint/2010/main" val="22915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38" y="722531"/>
            <a:ext cx="9167724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Hit ball out of Griffith Stadium</a:t>
            </a:r>
          </a:p>
        </p:txBody>
      </p:sp>
    </p:spTree>
    <p:extLst>
      <p:ext uri="{BB962C8B-B14F-4D97-AF65-F5344CB8AC3E}">
        <p14:creationId xmlns:p14="http://schemas.microsoft.com/office/powerpoint/2010/main" val="19668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95202"/>
            <a:ext cx="4478679" cy="4753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Hit ball out of Griffith Stadium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04736"/>
            <a:ext cx="6248400" cy="47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5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83" y="722531"/>
            <a:ext cx="8528634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Hit facade </a:t>
            </a:r>
            <a:r>
              <a:rPr lang="en-US" sz="3600" dirty="0"/>
              <a:t>at Yankee Stadium</a:t>
            </a:r>
          </a:p>
        </p:txBody>
      </p:sp>
    </p:spTree>
    <p:extLst>
      <p:ext uri="{BB962C8B-B14F-4D97-AF65-F5344CB8AC3E}">
        <p14:creationId xmlns:p14="http://schemas.microsoft.com/office/powerpoint/2010/main" val="10569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77" y="722531"/>
            <a:ext cx="6517245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Holds World Series record for most HRs (18) and RBIs (40)</a:t>
            </a:r>
          </a:p>
        </p:txBody>
      </p:sp>
    </p:spTree>
    <p:extLst>
      <p:ext uri="{BB962C8B-B14F-4D97-AF65-F5344CB8AC3E}">
        <p14:creationId xmlns:p14="http://schemas.microsoft.com/office/powerpoint/2010/main" val="360862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906505" cy="518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Billy Crystal bought a used Mantle glove for $239,000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066800"/>
            <a:ext cx="707725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29" y="722531"/>
            <a:ext cx="3504742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Mantle 1952 Topps card sold for $1,135,520 </a:t>
            </a:r>
          </a:p>
        </p:txBody>
      </p:sp>
    </p:spTree>
    <p:extLst>
      <p:ext uri="{BB962C8B-B14F-4D97-AF65-F5344CB8AC3E}">
        <p14:creationId xmlns:p14="http://schemas.microsoft.com/office/powerpoint/2010/main" val="12961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38200"/>
            <a:ext cx="4571999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Named for HOF Catcher Mickey Cochrane</a:t>
            </a:r>
          </a:p>
        </p:txBody>
      </p:sp>
    </p:spTree>
    <p:extLst>
      <p:ext uri="{BB962C8B-B14F-4D97-AF65-F5344CB8AC3E}">
        <p14:creationId xmlns:p14="http://schemas.microsoft.com/office/powerpoint/2010/main" val="1672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44958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Doctors wanted to amputate his leg in High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90600"/>
            <a:ext cx="4876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8001000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Signed for a $1,100 Bonus</a:t>
            </a:r>
          </a:p>
        </p:txBody>
      </p:sp>
    </p:spTree>
    <p:extLst>
      <p:ext uri="{BB962C8B-B14F-4D97-AF65-F5344CB8AC3E}">
        <p14:creationId xmlns:p14="http://schemas.microsoft.com/office/powerpoint/2010/main" val="25734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22532"/>
            <a:ext cx="4953000" cy="5906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What’s Wrong with this Picture?</a:t>
            </a:r>
          </a:p>
        </p:txBody>
      </p:sp>
    </p:spTree>
    <p:extLst>
      <p:ext uri="{BB962C8B-B14F-4D97-AF65-F5344CB8AC3E}">
        <p14:creationId xmlns:p14="http://schemas.microsoft.com/office/powerpoint/2010/main" val="23405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5334000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Mantle wore #6 as rookie in 1951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5867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95202"/>
            <a:ext cx="5334000" cy="41723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Mantle originally played Shortstop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95202"/>
            <a:ext cx="5867400" cy="41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45" y="838200"/>
            <a:ext cx="7054710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First Conversation with Joe DiMaggio</a:t>
            </a:r>
          </a:p>
        </p:txBody>
      </p:sp>
    </p:spTree>
    <p:extLst>
      <p:ext uri="{BB962C8B-B14F-4D97-AF65-F5344CB8AC3E}">
        <p14:creationId xmlns:p14="http://schemas.microsoft.com/office/powerpoint/2010/main" val="24627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45" y="876868"/>
            <a:ext cx="7054710" cy="5561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First Conversation with Joe DiMaggio</a:t>
            </a:r>
          </a:p>
        </p:txBody>
      </p:sp>
    </p:spTree>
    <p:extLst>
      <p:ext uri="{BB962C8B-B14F-4D97-AF65-F5344CB8AC3E}">
        <p14:creationId xmlns:p14="http://schemas.microsoft.com/office/powerpoint/2010/main" val="8642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432</Words>
  <Application>Microsoft Office PowerPoint</Application>
  <PresentationFormat>Widescreen</PresentationFormat>
  <Paragraphs>50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Franklin Gothic Medium</vt:lpstr>
      <vt:lpstr>Impact</vt:lpstr>
      <vt:lpstr>Basketball 16x9</vt:lpstr>
      <vt:lpstr>Mickey Mantle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2018-03-25T17:00:48Z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