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81" r:id="rId3"/>
    <p:sldId id="285" r:id="rId4"/>
    <p:sldId id="287" r:id="rId5"/>
    <p:sldId id="288" r:id="rId6"/>
    <p:sldId id="289" r:id="rId7"/>
    <p:sldId id="290" r:id="rId8"/>
    <p:sldId id="291" r:id="rId9"/>
    <p:sldId id="272" r:id="rId10"/>
    <p:sldId id="292" r:id="rId11"/>
    <p:sldId id="294" r:id="rId12"/>
    <p:sldId id="295" r:id="rId13"/>
    <p:sldId id="293" r:id="rId14"/>
    <p:sldId id="28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660"/>
  </p:normalViewPr>
  <p:slideViewPr>
    <p:cSldViewPr snapToGrid="0">
      <p:cViewPr varScale="1">
        <p:scale>
          <a:sx n="95" d="100"/>
          <a:sy n="95" d="100"/>
        </p:scale>
        <p:origin x="120" y="-38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5A1CD1-0DD8-40D8-A8E8-0B55948321A8}" type="datetimeFigureOut">
              <a:rPr lang="en-US" smtClean="0"/>
              <a:t>7/2/2018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654D2-6DC4-4983-8272-0257C93D3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001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654D2-6DC4-4983-8272-0257C93D3B2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2247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pro-Lincoln satire, deposited for copyright weeks before the 1860 presidential election. The contest is portrayed as a baseball game in which Lincoln has defeated (left to right) John Bell, Stephen A. Douglas, and John C. Breckinridge.   Note the skunk, indicating the other three would be “skunked”.  Also – Lincoln’s foot is on “home”, which was a square at that time.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654D2-6DC4-4983-8272-0257C93D3B2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785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John Hancock in the chair as President of the Continental Congress.  Here he receives a draft of the Declaration of Independence from the Committee of Five</a:t>
            </a:r>
            <a:r>
              <a:rPr lang="en-US" baseline="0" dirty="0" smtClean="0"/>
              <a:t> – Adams, Jefferson, Franklin, Sherman, and Livingston.  </a:t>
            </a:r>
            <a:r>
              <a:rPr lang="en-US" dirty="0" smtClean="0"/>
              <a:t>The Founding Fathers would have been familiar </a:t>
            </a:r>
            <a:r>
              <a:rPr lang="en-US" smtClean="0"/>
              <a:t>with the song </a:t>
            </a:r>
            <a:r>
              <a:rPr lang="en-US" dirty="0" smtClean="0"/>
              <a:t>Yankee Doodle, although probably earlier versions written by British</a:t>
            </a:r>
            <a:r>
              <a:rPr lang="en-US" baseline="0" dirty="0" smtClean="0"/>
              <a:t> officers mocking the colonial militia-men that fought under their command in the French and Indian Wars in the 1750s.  The lyrics were re-written by a Harvard graduate who served as a minute-man and verses were added mocking the Redcoats and praising George Washington.  It is the state anthem of Connecticut.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654D2-6DC4-4983-8272-0257C93D3B2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0545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654D2-6DC4-4983-8272-0257C93D3B2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6492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Franklin</a:t>
            </a:r>
            <a:r>
              <a:rPr lang="en-US" baseline="0" dirty="0" smtClean="0"/>
              <a:t> (PA), James Wilson (PA), Roger Sherman (Conn), George Read (Del), Robert Morris (PA), and George Clymer (PA) were the six that signed </a:t>
            </a:r>
            <a:r>
              <a:rPr lang="en-US" baseline="0" dirty="0" err="1" smtClean="0"/>
              <a:t>Decl</a:t>
            </a:r>
            <a:r>
              <a:rPr lang="en-US" baseline="0" dirty="0" smtClean="0"/>
              <a:t> of </a:t>
            </a:r>
            <a:r>
              <a:rPr lang="en-US" baseline="0" dirty="0" err="1" smtClean="0"/>
              <a:t>Indepen</a:t>
            </a:r>
            <a:r>
              <a:rPr lang="en-US" baseline="0" dirty="0" smtClean="0"/>
              <a:t>. and </a:t>
            </a:r>
            <a:r>
              <a:rPr lang="en-US" baseline="0" dirty="0" err="1" smtClean="0"/>
              <a:t>USConst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654D2-6DC4-4983-8272-0257C93D3B2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3119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654D2-6DC4-4983-8272-0257C93D3B2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9096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654D2-6DC4-4983-8272-0257C93D3B2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4375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654D2-6DC4-4983-8272-0257C93D3B2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4336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654D2-6DC4-4983-8272-0257C93D3B2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9802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654D2-6DC4-4983-8272-0257C93D3B2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6198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654D2-6DC4-4983-8272-0257C93D3B2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721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F3C58-A08B-4291-80B3-7F0C9394AA4F}" type="datetimeFigureOut">
              <a:rPr lang="en-US" smtClean="0"/>
              <a:t>7/2/2018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ECA4D-B9D7-433F-8EC2-351AFC6AF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34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F3C58-A08B-4291-80B3-7F0C9394AA4F}" type="datetimeFigureOut">
              <a:rPr lang="en-US" smtClean="0"/>
              <a:t>7/2/2018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ECA4D-B9D7-433F-8EC2-351AFC6AF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742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F3C58-A08B-4291-80B3-7F0C9394AA4F}" type="datetimeFigureOut">
              <a:rPr lang="en-US" smtClean="0"/>
              <a:t>7/2/2018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ECA4D-B9D7-433F-8EC2-351AFC6AF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51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F3C58-A08B-4291-80B3-7F0C9394AA4F}" type="datetimeFigureOut">
              <a:rPr lang="en-US" smtClean="0"/>
              <a:t>7/2/2018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ECA4D-B9D7-433F-8EC2-351AFC6AF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415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F3C58-A08B-4291-80B3-7F0C9394AA4F}" type="datetimeFigureOut">
              <a:rPr lang="en-US" smtClean="0"/>
              <a:t>7/2/2018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ECA4D-B9D7-433F-8EC2-351AFC6AF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443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F3C58-A08B-4291-80B3-7F0C9394AA4F}" type="datetimeFigureOut">
              <a:rPr lang="en-US" smtClean="0"/>
              <a:t>7/2/2018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ECA4D-B9D7-433F-8EC2-351AFC6AF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020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F3C58-A08B-4291-80B3-7F0C9394AA4F}" type="datetimeFigureOut">
              <a:rPr lang="en-US" smtClean="0"/>
              <a:t>7/2/2018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ECA4D-B9D7-433F-8EC2-351AFC6AF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222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F3C58-A08B-4291-80B3-7F0C9394AA4F}" type="datetimeFigureOut">
              <a:rPr lang="en-US" smtClean="0"/>
              <a:t>7/2/2018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ECA4D-B9D7-433F-8EC2-351AFC6AF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804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F3C58-A08B-4291-80B3-7F0C9394AA4F}" type="datetimeFigureOut">
              <a:rPr lang="en-US" smtClean="0"/>
              <a:t>7/2/2018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ECA4D-B9D7-433F-8EC2-351AFC6AF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209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F3C58-A08B-4291-80B3-7F0C9394AA4F}" type="datetimeFigureOut">
              <a:rPr lang="en-US" smtClean="0"/>
              <a:t>7/2/2018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ECA4D-B9D7-433F-8EC2-351AFC6AF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327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F3C58-A08B-4291-80B3-7F0C9394AA4F}" type="datetimeFigureOut">
              <a:rPr lang="en-US" smtClean="0"/>
              <a:t>7/2/2018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ECA4D-B9D7-433F-8EC2-351AFC6AF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603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DF3C58-A08B-4291-80B3-7F0C9394AA4F}" type="datetimeFigureOut">
              <a:rPr lang="en-US" smtClean="0"/>
              <a:t>7/2/2018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AECA4D-B9D7-433F-8EC2-351AFC6AF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590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youtube.com/watch?v=rKgstp9PnJ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384" y="737985"/>
            <a:ext cx="9498213" cy="61200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8384" y="182112"/>
            <a:ext cx="9144000" cy="1382041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Founding Fathers</a:t>
            </a:r>
            <a:br>
              <a:rPr lang="en-US" b="1" dirty="0" smtClean="0"/>
            </a:br>
            <a:r>
              <a:rPr lang="en-US" b="1" dirty="0" smtClean="0">
                <a:solidFill>
                  <a:schemeClr val="bg1"/>
                </a:solidFill>
              </a:rPr>
              <a:t>Baseball Team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780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350" y="-206207"/>
            <a:ext cx="12117650" cy="1272593"/>
          </a:xfrm>
        </p:spPr>
        <p:txBody>
          <a:bodyPr>
            <a:normAutofit/>
          </a:bodyPr>
          <a:lstStyle/>
          <a:p>
            <a:r>
              <a:rPr lang="en-US" sz="4900" b="1" dirty="0" smtClean="0">
                <a:solidFill>
                  <a:srgbClr val="FF0000"/>
                </a:solidFill>
              </a:rPr>
              <a:t>Early Settler</a:t>
            </a:r>
            <a:r>
              <a:rPr lang="en-US" sz="4900" b="1" dirty="0" smtClean="0"/>
              <a:t>                                     </a:t>
            </a:r>
            <a:r>
              <a:rPr lang="en-US" sz="4900" b="1" dirty="0" smtClean="0">
                <a:solidFill>
                  <a:schemeClr val="accent1">
                    <a:lumMod val="50000"/>
                  </a:schemeClr>
                </a:solidFill>
              </a:rPr>
              <a:t>Centerfielder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37753" y="759083"/>
            <a:ext cx="4216740" cy="689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rgbClr val="FF0000"/>
                </a:solidFill>
              </a:rPr>
              <a:t>Brought “The Three Hundred” families to Texas in 1825; led Texas forces at Siege of Bexar;  was first minister to the U.S. government and first Secretary of State of the Republic of Texas </a:t>
            </a:r>
          </a:p>
          <a:p>
            <a:endParaRPr lang="en-US" sz="2200" dirty="0" smtClean="0"/>
          </a:p>
          <a:p>
            <a:endParaRPr lang="en-US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</a:rPr>
              <a:t>Led the AL in triples in 2011 and 2012 with the Tigers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</a:rPr>
              <a:t>Is still active, playing for the Giants in his 9</a:t>
            </a:r>
            <a:r>
              <a:rPr lang="en-US" sz="2200" baseline="30000" dirty="0" smtClean="0">
                <a:solidFill>
                  <a:schemeClr val="accent1">
                    <a:lumMod val="50000"/>
                  </a:schemeClr>
                </a:solidFill>
              </a:rPr>
              <a:t>th</a:t>
            </a: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</a:rPr>
              <a:t> MLB season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</a:rPr>
              <a:t>Native of Denton, Texas</a:t>
            </a:r>
          </a:p>
          <a:p>
            <a:endParaRPr lang="en-US" sz="2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 smtClean="0"/>
          </a:p>
          <a:p>
            <a:endParaRPr lang="en-US" sz="2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/>
          </a:p>
          <a:p>
            <a:endParaRPr lang="en-US" sz="2200" dirty="0" smtClean="0"/>
          </a:p>
          <a:p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55392" y="6203015"/>
            <a:ext cx="27013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Stephen F. Austin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91862" y="6117467"/>
            <a:ext cx="23092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Austin Jackson</a:t>
            </a:r>
            <a:endParaRPr lang="en-US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88" y="990600"/>
            <a:ext cx="2871327" cy="51969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455" y="1066386"/>
            <a:ext cx="3268102" cy="4902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560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06994" y="-242850"/>
            <a:ext cx="12117650" cy="1272593"/>
          </a:xfrm>
        </p:spPr>
        <p:txBody>
          <a:bodyPr>
            <a:normAutofit/>
          </a:bodyPr>
          <a:lstStyle/>
          <a:p>
            <a:r>
              <a:rPr lang="en-US" sz="4900" b="1" dirty="0" smtClean="0">
                <a:solidFill>
                  <a:srgbClr val="FF0000"/>
                </a:solidFill>
              </a:rPr>
              <a:t>First Defender</a:t>
            </a:r>
            <a:r>
              <a:rPr lang="en-US" sz="4900" b="1" dirty="0" smtClean="0"/>
              <a:t>                                  </a:t>
            </a:r>
            <a:r>
              <a:rPr lang="en-US" sz="4900" b="1" dirty="0" smtClean="0">
                <a:solidFill>
                  <a:schemeClr val="accent1">
                    <a:lumMod val="50000"/>
                  </a:schemeClr>
                </a:solidFill>
              </a:rPr>
              <a:t>Local Pitcher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37753" y="759083"/>
            <a:ext cx="4216740" cy="8248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rgbClr val="FF0000"/>
                </a:solidFill>
              </a:rPr>
              <a:t>Arrived in Mexican Texas in 1831; was Texan commander at the Alamo; known for drawing “the line in the sand” with his sword and writing the “Victory or Death” letter.</a:t>
            </a:r>
          </a:p>
          <a:p>
            <a:endParaRPr lang="en-US" sz="2200" dirty="0" smtClean="0"/>
          </a:p>
          <a:p>
            <a:endParaRPr lang="en-US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</a:rPr>
              <a:t>Graduated from Anderson High School in Austin and attended </a:t>
            </a:r>
            <a:r>
              <a:rPr lang="en-US" sz="2200" dirty="0" err="1" smtClean="0">
                <a:solidFill>
                  <a:schemeClr val="accent1">
                    <a:lumMod val="50000"/>
                  </a:schemeClr>
                </a:solidFill>
              </a:rPr>
              <a:t>Blinn</a:t>
            </a: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</a:rPr>
              <a:t> College and Texas Tech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</a:rPr>
              <a:t>Played part of five seasons in the majors, two with the Astros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</a:rPr>
              <a:t>He has been a pitching coach in the Astros minor league system and also broadcast Round Rock Express games with Mike Capps</a:t>
            </a:r>
          </a:p>
          <a:p>
            <a:endParaRPr lang="en-US" sz="2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 smtClean="0"/>
          </a:p>
          <a:p>
            <a:endParaRPr lang="en-US" sz="2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/>
          </a:p>
          <a:p>
            <a:endParaRPr lang="en-US" sz="2200" dirty="0" smtClean="0"/>
          </a:p>
          <a:p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55392" y="6203015"/>
            <a:ext cx="25599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William B. Travis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91862" y="6117467"/>
            <a:ext cx="20646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Travis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Driskill</a:t>
            </a:r>
            <a:endParaRPr lang="en-US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85" y="1213484"/>
            <a:ext cx="3459934" cy="46220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5836" y="2033289"/>
            <a:ext cx="3874820" cy="356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403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06994" y="-242850"/>
            <a:ext cx="12117650" cy="1272593"/>
          </a:xfrm>
        </p:spPr>
        <p:txBody>
          <a:bodyPr>
            <a:normAutofit/>
          </a:bodyPr>
          <a:lstStyle/>
          <a:p>
            <a:r>
              <a:rPr lang="en-US" sz="4900" b="1" dirty="0" smtClean="0">
                <a:solidFill>
                  <a:srgbClr val="FF0000"/>
                </a:solidFill>
              </a:rPr>
              <a:t>First Leader</a:t>
            </a:r>
            <a:r>
              <a:rPr lang="en-US" sz="4900" b="1" dirty="0" smtClean="0"/>
              <a:t>                                           </a:t>
            </a:r>
            <a:r>
              <a:rPr lang="en-US" sz="4900" b="1" dirty="0" smtClean="0">
                <a:solidFill>
                  <a:schemeClr val="accent1">
                    <a:lumMod val="50000"/>
                  </a:schemeClr>
                </a:solidFill>
              </a:rPr>
              <a:t>Closer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37753" y="759083"/>
            <a:ext cx="4216740" cy="7909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rgbClr val="FF0000"/>
                </a:solidFill>
              </a:rPr>
              <a:t>Texas commander who defeated Mexican army at San Jacinto; first president of Republic of Texas and senator and governor of State of Texas; only southern governor to oppose secession</a:t>
            </a:r>
          </a:p>
          <a:p>
            <a:endParaRPr lang="en-US" sz="2200" dirty="0" smtClean="0"/>
          </a:p>
          <a:p>
            <a:endParaRPr lang="en-US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</a:rPr>
              <a:t>Graduated from Westlake HS and University of Texas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en-US" sz="2200" baseline="30000" dirty="0" smtClean="0">
                <a:solidFill>
                  <a:schemeClr val="accent1">
                    <a:lumMod val="50000"/>
                  </a:schemeClr>
                </a:solidFill>
              </a:rPr>
              <a:t>st</a:t>
            </a: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</a:rPr>
              <a:t> round draft pick in 2004 and AL Rookie of Year in 2005 with Athletics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</a:rPr>
              <a:t>Pitched 13 years in majors, was a 2-time all-star with 324 career saves</a:t>
            </a:r>
          </a:p>
          <a:p>
            <a:endParaRPr lang="en-US" sz="2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 smtClean="0"/>
          </a:p>
          <a:p>
            <a:endParaRPr lang="en-US" sz="2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/>
          </a:p>
          <a:p>
            <a:endParaRPr lang="en-US" sz="2200" dirty="0" smtClean="0"/>
          </a:p>
          <a:p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020905" y="6203015"/>
            <a:ext cx="21247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Sam Houston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91862" y="6117467"/>
            <a:ext cx="21918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solidFill>
                  <a:schemeClr val="accent1">
                    <a:lumMod val="50000"/>
                  </a:schemeClr>
                </a:solidFill>
              </a:rPr>
              <a:t>Huston 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Street</a:t>
            </a:r>
            <a:endParaRPr lang="en-US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16" y="1037906"/>
            <a:ext cx="3596437" cy="48388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1315" y="1037906"/>
            <a:ext cx="4110685" cy="493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616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373712"/>
            <a:ext cx="12192000" cy="1272593"/>
          </a:xfrm>
        </p:spPr>
        <p:txBody>
          <a:bodyPr>
            <a:noAutofit/>
          </a:bodyPr>
          <a:lstStyle/>
          <a:p>
            <a:r>
              <a:rPr lang="en-US" sz="4800" b="1" dirty="0" smtClean="0"/>
              <a:t>Who was the first President to play base ball?</a:t>
            </a:r>
            <a:endParaRPr lang="en-US" sz="4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229" y="766505"/>
            <a:ext cx="7972508" cy="6091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910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189" y="32559"/>
            <a:ext cx="10316158" cy="68254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9075" y="93644"/>
            <a:ext cx="11253536" cy="1465074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</a:rPr>
              <a:t>Life, Liberty, and the Pursuit of Happiness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45921" y="6336632"/>
            <a:ext cx="48354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www.youtube.com/watch?v=rKgstp9PnJU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65189" y="6154107"/>
            <a:ext cx="56983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and a revolutionary era song: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122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292" y="-133750"/>
            <a:ext cx="3434954" cy="1272593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First Father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07306" y="1138843"/>
            <a:ext cx="3406281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rgbClr val="FF0000"/>
                </a:solidFill>
              </a:rPr>
              <a:t>He was Commander-in-Chief of Continental Army, chair of the Constitutional Convention, and 1</a:t>
            </a:r>
            <a:r>
              <a:rPr lang="en-US" sz="2200" baseline="30000" dirty="0" smtClean="0">
                <a:solidFill>
                  <a:srgbClr val="FF0000"/>
                </a:solidFill>
              </a:rPr>
              <a:t>st</a:t>
            </a:r>
            <a:r>
              <a:rPr lang="en-US" sz="2200" dirty="0" smtClean="0">
                <a:solidFill>
                  <a:srgbClr val="FF0000"/>
                </a:solidFill>
              </a:rPr>
              <a:t> President</a:t>
            </a:r>
          </a:p>
          <a:p>
            <a:endParaRPr lang="en-US" sz="2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</a:rPr>
              <a:t>He managed the Texas Rangers for 8 seasons</a:t>
            </a:r>
          </a:p>
          <a:p>
            <a:endParaRPr lang="en-US" sz="2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</a:rPr>
              <a:t>His teams won 664 games, two AL pennants, and were within one out of winning the 2011 World Series</a:t>
            </a:r>
            <a:endParaRPr lang="en-US" sz="44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2400" dirty="0" smtClean="0"/>
              <a:t> 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3" y="1138843"/>
            <a:ext cx="4219074" cy="52443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7884" y="1363434"/>
            <a:ext cx="3219213" cy="48288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7767" y="6376044"/>
            <a:ext cx="30600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George Washington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66805" y="6401678"/>
            <a:ext cx="25699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Ron Washington</a:t>
            </a:r>
            <a:endParaRPr lang="en-US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33525" y="323013"/>
            <a:ext cx="39079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chemeClr val="accent1">
                    <a:lumMod val="50000"/>
                  </a:schemeClr>
                </a:solidFill>
              </a:rPr>
              <a:t>Team Manager</a:t>
            </a:r>
            <a:endParaRPr lang="en-US" sz="48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356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476" y="-81710"/>
            <a:ext cx="11895222" cy="1272593"/>
          </a:xfrm>
        </p:spPr>
        <p:txBody>
          <a:bodyPr>
            <a:normAutofit/>
          </a:bodyPr>
          <a:lstStyle/>
          <a:p>
            <a:r>
              <a:rPr lang="en-US" sz="4900" b="1" dirty="0" smtClean="0">
                <a:solidFill>
                  <a:srgbClr val="FF0000"/>
                </a:solidFill>
              </a:rPr>
              <a:t>Second Father</a:t>
            </a:r>
            <a:r>
              <a:rPr lang="en-US" sz="4900" b="1" dirty="0" smtClean="0"/>
              <a:t>                              </a:t>
            </a:r>
            <a:r>
              <a:rPr lang="en-US" sz="4900" b="1" dirty="0" smtClean="0">
                <a:solidFill>
                  <a:schemeClr val="accent1">
                    <a:lumMod val="50000"/>
                  </a:schemeClr>
                </a:solidFill>
              </a:rPr>
              <a:t>A solid pitcher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63714" y="1138843"/>
            <a:ext cx="3837023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rgbClr val="FF0000"/>
                </a:solidFill>
              </a:rPr>
              <a:t>He co-authored Declaration of Independence; was U.S. minister to France, Holland, and England; was our first Vice-President</a:t>
            </a:r>
          </a:p>
          <a:p>
            <a:endParaRPr lang="en-US" sz="2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</a:rPr>
              <a:t>Pitched for nineteen seasons, 1909-1926; all but one with Pittsburgh Pirates</a:t>
            </a:r>
          </a:p>
          <a:p>
            <a:endParaRPr lang="en-US" sz="2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</a:rPr>
              <a:t>Won 194 games in the majors; won three games in the 1909 World Series</a:t>
            </a:r>
            <a:endParaRPr lang="en-US" sz="44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872351" y="6140068"/>
            <a:ext cx="19447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John Adams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61989" y="6140068"/>
            <a:ext cx="19976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Babe Adams</a:t>
            </a:r>
            <a:endParaRPr lang="en-US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76" y="1363434"/>
            <a:ext cx="3941238" cy="46040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7247" y="1363434"/>
            <a:ext cx="3087148" cy="4630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153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476" y="-391593"/>
            <a:ext cx="11895222" cy="1272593"/>
          </a:xfrm>
        </p:spPr>
        <p:txBody>
          <a:bodyPr>
            <a:normAutofit fontScale="90000"/>
          </a:bodyPr>
          <a:lstStyle/>
          <a:p>
            <a:r>
              <a:rPr lang="en-US" sz="4900" b="1" dirty="0" smtClean="0">
                <a:solidFill>
                  <a:srgbClr val="FF0000"/>
                </a:solidFill>
              </a:rPr>
              <a:t>Cavalry Officer</a:t>
            </a:r>
            <a:r>
              <a:rPr lang="en-US" sz="4900" b="1" dirty="0" smtClean="0"/>
              <a:t>                                </a:t>
            </a:r>
            <a:r>
              <a:rPr lang="en-US" sz="4900" b="1" dirty="0" smtClean="0">
                <a:solidFill>
                  <a:schemeClr val="accent1">
                    <a:lumMod val="50000"/>
                  </a:schemeClr>
                </a:solidFill>
              </a:rPr>
              <a:t>Slugging Outfielder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15657" y="1066654"/>
            <a:ext cx="3837023" cy="7232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rgbClr val="FF0000"/>
                </a:solidFill>
              </a:rPr>
              <a:t>Revolutionary general known as “Light Horse Harry”;  at Washington’s funeral, he eulogized the 1</a:t>
            </a:r>
            <a:r>
              <a:rPr lang="en-US" sz="2200" baseline="30000" dirty="0" smtClean="0">
                <a:solidFill>
                  <a:srgbClr val="FF0000"/>
                </a:solidFill>
              </a:rPr>
              <a:t>st</a:t>
            </a:r>
            <a:r>
              <a:rPr lang="en-US" sz="2200" dirty="0" smtClean="0">
                <a:solidFill>
                  <a:srgbClr val="FF0000"/>
                </a:solidFill>
              </a:rPr>
              <a:t> President as “first in war, first in peace, and first in the hearts of his countrymen”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</a:rPr>
              <a:t>Played 16 years in the majors, hit 358 HR and was a 3-time All Star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</a:rPr>
              <a:t>Played for the Astros 2007-2012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</a:rPr>
              <a:t>His nickname was                “El </a:t>
            </a:r>
            <a:r>
              <a:rPr lang="en-US" sz="2200" dirty="0" err="1" smtClean="0">
                <a:solidFill>
                  <a:schemeClr val="accent1">
                    <a:lumMod val="50000"/>
                  </a:schemeClr>
                </a:solidFill>
              </a:rPr>
              <a:t>Caballo</a:t>
            </a: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</a:rPr>
              <a:t>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 smtClean="0"/>
          </a:p>
          <a:p>
            <a:endParaRPr lang="en-US" sz="2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/>
          </a:p>
          <a:p>
            <a:endParaRPr lang="en-US" sz="2200" dirty="0" smtClean="0"/>
          </a:p>
          <a:p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888393" y="5994156"/>
            <a:ext cx="20042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Henry Lee III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700367" y="5994156"/>
            <a:ext cx="16722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Carlos Lee</a:t>
            </a:r>
            <a:endParaRPr lang="en-US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0" y="1066654"/>
            <a:ext cx="4102317" cy="466965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2680" y="1066118"/>
            <a:ext cx="3264568" cy="4896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929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14072" y="-206207"/>
            <a:ext cx="12117650" cy="1272593"/>
          </a:xfrm>
        </p:spPr>
        <p:txBody>
          <a:bodyPr>
            <a:normAutofit/>
          </a:bodyPr>
          <a:lstStyle/>
          <a:p>
            <a:r>
              <a:rPr lang="en-US" sz="4900" b="1" dirty="0" smtClean="0">
                <a:solidFill>
                  <a:srgbClr val="FF0000"/>
                </a:solidFill>
              </a:rPr>
              <a:t>Father of the Constitution         </a:t>
            </a:r>
            <a:r>
              <a:rPr lang="en-US" sz="4900" b="1" dirty="0" smtClean="0">
                <a:solidFill>
                  <a:schemeClr val="accent1">
                    <a:lumMod val="50000"/>
                  </a:schemeClr>
                </a:solidFill>
              </a:rPr>
              <a:t>Powerful Pitcher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15657" y="1066654"/>
            <a:ext cx="4047441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rgbClr val="FF0000"/>
                </a:solidFill>
              </a:rPr>
              <a:t>Wrote primary drafts of U.S. Constitution and championed the Bill of Rights.  Was </a:t>
            </a:r>
            <a:r>
              <a:rPr lang="en-US" sz="2200" dirty="0" err="1" smtClean="0">
                <a:solidFill>
                  <a:srgbClr val="FF0000"/>
                </a:solidFill>
              </a:rPr>
              <a:t>Secty.of</a:t>
            </a:r>
            <a:r>
              <a:rPr lang="en-US" sz="2200" dirty="0" smtClean="0">
                <a:solidFill>
                  <a:srgbClr val="FF0000"/>
                </a:solidFill>
              </a:rPr>
              <a:t> State before becoming Fourth President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</a:rPr>
              <a:t>Has won 104 major league games plus four World Series games.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</a:rPr>
              <a:t>Is a four-time All Star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</a:rPr>
              <a:t>Is known as a good hitter with power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</a:rPr>
              <a:t>He is still an active player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 smtClean="0"/>
          </a:p>
          <a:p>
            <a:endParaRPr lang="en-US" sz="2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/>
          </a:p>
          <a:p>
            <a:endParaRPr lang="en-US" sz="2200" dirty="0" smtClean="0"/>
          </a:p>
          <a:p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888393" y="5994156"/>
            <a:ext cx="24272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James Madison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59545" y="5994156"/>
            <a:ext cx="31579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Madison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Bumgarner</a:t>
            </a:r>
            <a:endParaRPr lang="en-US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77" y="1167219"/>
            <a:ext cx="3926099" cy="479575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4804" y="1167218"/>
            <a:ext cx="3197167" cy="4795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211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14072" y="-206207"/>
            <a:ext cx="12117650" cy="1272593"/>
          </a:xfrm>
        </p:spPr>
        <p:txBody>
          <a:bodyPr>
            <a:normAutofit/>
          </a:bodyPr>
          <a:lstStyle/>
          <a:p>
            <a:r>
              <a:rPr lang="en-US" sz="4900" b="1" dirty="0" smtClean="0">
                <a:solidFill>
                  <a:srgbClr val="FF0000"/>
                </a:solidFill>
              </a:rPr>
              <a:t>First Scientist</a:t>
            </a:r>
            <a:r>
              <a:rPr lang="en-US" sz="4900" b="1" dirty="0" smtClean="0"/>
              <a:t> </a:t>
            </a:r>
            <a:r>
              <a:rPr lang="en-US" sz="4900" b="1" dirty="0"/>
              <a:t> </a:t>
            </a:r>
            <a:r>
              <a:rPr lang="en-US" sz="4900" b="1" dirty="0" smtClean="0"/>
              <a:t>                                  </a:t>
            </a:r>
            <a:r>
              <a:rPr lang="en-US" sz="4900" b="1" dirty="0" smtClean="0">
                <a:solidFill>
                  <a:schemeClr val="accent1">
                    <a:lumMod val="50000"/>
                  </a:schemeClr>
                </a:solidFill>
              </a:rPr>
              <a:t>Bullpen Help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46359" y="1066654"/>
            <a:ext cx="4216740" cy="7232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rgbClr val="FF0000"/>
                </a:solidFill>
              </a:rPr>
              <a:t>Co-authored Declaration of Independence; leading 18</a:t>
            </a:r>
            <a:r>
              <a:rPr lang="en-US" sz="2200" baseline="30000" dirty="0" smtClean="0">
                <a:solidFill>
                  <a:srgbClr val="FF0000"/>
                </a:solidFill>
              </a:rPr>
              <a:t>th</a:t>
            </a:r>
            <a:r>
              <a:rPr lang="en-US" sz="2200" dirty="0" smtClean="0">
                <a:solidFill>
                  <a:srgbClr val="FF0000"/>
                </a:solidFill>
              </a:rPr>
              <a:t> century scientist; one of only six men to sign both Declaration of Independence and Constitution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</a:rPr>
              <a:t>Pitched for 12 years, 1999-2011, mostly with Mariners and Cardinals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</a:rPr>
              <a:t>Pitched for gold-medal winning U.S. Olympic baseball team in 2000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</a:rPr>
              <a:t>Used mostly in bullpen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</a:rPr>
              <a:t>Was a 2009 all-star with 38 saves</a:t>
            </a:r>
          </a:p>
          <a:p>
            <a:endParaRPr lang="en-US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 smtClean="0"/>
          </a:p>
          <a:p>
            <a:endParaRPr lang="en-US" sz="2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/>
          </a:p>
          <a:p>
            <a:endParaRPr lang="en-US" sz="2200" dirty="0" smtClean="0"/>
          </a:p>
          <a:p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03382" y="5994156"/>
            <a:ext cx="28046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Benjamin Franklin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28629" y="6095885"/>
            <a:ext cx="21329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Ryan Franklin</a:t>
            </a:r>
            <a:endParaRPr lang="en-US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36" y="1066386"/>
            <a:ext cx="3624827" cy="483310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0887" y="1066386"/>
            <a:ext cx="3287659" cy="4882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889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350" y="-206207"/>
            <a:ext cx="12117650" cy="1272593"/>
          </a:xfrm>
        </p:spPr>
        <p:txBody>
          <a:bodyPr>
            <a:normAutofit fontScale="90000"/>
          </a:bodyPr>
          <a:lstStyle/>
          <a:p>
            <a:r>
              <a:rPr lang="en-US" sz="4900" b="1" dirty="0" smtClean="0">
                <a:solidFill>
                  <a:srgbClr val="FF0000"/>
                </a:solidFill>
              </a:rPr>
              <a:t>First Banker</a:t>
            </a:r>
            <a:r>
              <a:rPr lang="en-US" sz="4900" b="1" dirty="0" smtClean="0"/>
              <a:t>                                         </a:t>
            </a:r>
            <a:r>
              <a:rPr lang="en-US" sz="4900" b="1" dirty="0" smtClean="0">
                <a:solidFill>
                  <a:schemeClr val="accent1">
                    <a:lumMod val="50000"/>
                  </a:schemeClr>
                </a:solidFill>
              </a:rPr>
              <a:t>Power hitting OF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46359" y="1066654"/>
            <a:ext cx="4216740" cy="689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rgbClr val="FF0000"/>
                </a:solidFill>
              </a:rPr>
              <a:t>Was strong proponent of the Constitution and co-author of Federalist Papers supporting ratification; a close confidante of Washington; first Secretary of the Treasury.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</a:rPr>
              <a:t>Hit 200 HR in a 9-year career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</a:rPr>
              <a:t>Was a 5-time All Star and American League MVP in 2010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</a:rPr>
              <a:t>Spent best years with the Texas Rangers</a:t>
            </a:r>
          </a:p>
          <a:p>
            <a:endParaRPr lang="en-US" sz="2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 smtClean="0"/>
          </a:p>
          <a:p>
            <a:endParaRPr lang="en-US" sz="2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/>
          </a:p>
          <a:p>
            <a:endParaRPr lang="en-US" sz="2200" dirty="0" smtClean="0"/>
          </a:p>
          <a:p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80018" y="6052719"/>
            <a:ext cx="30722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Alexander Hamilton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28629" y="6095885"/>
            <a:ext cx="22409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Josh Hamilton</a:t>
            </a:r>
            <a:endParaRPr lang="en-US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07" y="1066386"/>
            <a:ext cx="3396414" cy="494853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2741" y="1102687"/>
            <a:ext cx="3717673" cy="495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53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350" y="-206207"/>
            <a:ext cx="12117650" cy="1272593"/>
          </a:xfrm>
        </p:spPr>
        <p:txBody>
          <a:bodyPr>
            <a:normAutofit/>
          </a:bodyPr>
          <a:lstStyle/>
          <a:p>
            <a:r>
              <a:rPr lang="en-US" sz="4900" b="1" dirty="0" smtClean="0">
                <a:solidFill>
                  <a:srgbClr val="FF0000"/>
                </a:solidFill>
              </a:rPr>
              <a:t>First Judge</a:t>
            </a:r>
            <a:r>
              <a:rPr lang="en-US" sz="4900" b="1" dirty="0" smtClean="0"/>
              <a:t>                                     </a:t>
            </a:r>
            <a:r>
              <a:rPr lang="en-US" sz="4900" b="1" dirty="0" smtClean="0">
                <a:solidFill>
                  <a:schemeClr val="accent1">
                    <a:lumMod val="50000"/>
                  </a:schemeClr>
                </a:solidFill>
              </a:rPr>
              <a:t>Reliable Starter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46359" y="1066654"/>
            <a:ext cx="4216740" cy="7909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rgbClr val="FF0000"/>
                </a:solidFill>
              </a:rPr>
              <a:t>Was a negotiator of the Treaty of Paris, formally ending the Revolution; co-authored the Federalist Papers; was appointed as our first Chief Justice of the Supreme Court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</a:rPr>
              <a:t>Was an original “bonus baby” and the first alumnus of Little League to make the majors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</a:rPr>
              <a:t>Pitched for 13 seasons in the majors with Braves and Reds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</a:rPr>
              <a:t>Led the NL in wins (21) in 1961 while leading Reds to the pennant</a:t>
            </a:r>
          </a:p>
          <a:p>
            <a:endParaRPr lang="en-US" sz="2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 smtClean="0"/>
          </a:p>
          <a:p>
            <a:endParaRPr lang="en-US" sz="2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/>
          </a:p>
          <a:p>
            <a:endParaRPr lang="en-US" sz="2200" dirty="0" smtClean="0"/>
          </a:p>
          <a:p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178040" y="6095885"/>
            <a:ext cx="13882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John Jay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543153" y="6095885"/>
            <a:ext cx="13474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Joey Jay</a:t>
            </a:r>
            <a:endParaRPr lang="en-US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9" y="1102687"/>
            <a:ext cx="3873712" cy="50096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8815" y="1102687"/>
            <a:ext cx="3744899" cy="4993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862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379621" y="1657947"/>
            <a:ext cx="9073826" cy="1272593"/>
          </a:xfrm>
        </p:spPr>
        <p:txBody>
          <a:bodyPr>
            <a:noAutofit/>
          </a:bodyPr>
          <a:lstStyle/>
          <a:p>
            <a:r>
              <a:rPr lang="en-US" sz="4800" b="1" dirty="0" smtClean="0"/>
              <a:t>Here in Texas,</a:t>
            </a:r>
            <a:r>
              <a:rPr lang="en-US" sz="4800" b="1" dirty="0"/>
              <a:t> </a:t>
            </a:r>
            <a:r>
              <a:rPr lang="en-US" sz="4800" b="1" dirty="0" smtClean="0"/>
              <a:t/>
            </a:r>
            <a:br>
              <a:rPr lang="en-US" sz="4800" b="1" dirty="0" smtClean="0"/>
            </a:br>
            <a:r>
              <a:rPr lang="en-US" sz="4800" b="1" dirty="0" smtClean="0"/>
              <a:t>we have another set of</a:t>
            </a:r>
            <a:br>
              <a:rPr lang="en-US" sz="4800" b="1" dirty="0" smtClean="0"/>
            </a:br>
            <a:r>
              <a:rPr lang="en-US" sz="4800" b="1" dirty="0" smtClean="0"/>
              <a:t>Founding Fathers</a:t>
            </a:r>
            <a:endParaRPr lang="en-US" sz="4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4584" y="0"/>
            <a:ext cx="5418199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91792"/>
            <a:ext cx="6314584" cy="2977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0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875</TotalTime>
  <Words>989</Words>
  <Application>Microsoft Office PowerPoint</Application>
  <PresentationFormat>Widescreen</PresentationFormat>
  <Paragraphs>165</Paragraphs>
  <Slides>14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Founding Fathers Baseball Team</vt:lpstr>
      <vt:lpstr>First Father</vt:lpstr>
      <vt:lpstr>Second Father                              A solid pitcher</vt:lpstr>
      <vt:lpstr>Cavalry Officer                                Slugging Outfielder</vt:lpstr>
      <vt:lpstr>Father of the Constitution         Powerful Pitcher</vt:lpstr>
      <vt:lpstr>First Scientist                                    Bullpen Help</vt:lpstr>
      <vt:lpstr>First Banker                                         Power hitting OF</vt:lpstr>
      <vt:lpstr>First Judge                                     Reliable Starter</vt:lpstr>
      <vt:lpstr>Here in Texas,  we have another set of Founding Fathers</vt:lpstr>
      <vt:lpstr>Early Settler                                     Centerfielder</vt:lpstr>
      <vt:lpstr>First Defender                                  Local Pitcher</vt:lpstr>
      <vt:lpstr>First Leader                                           Closer</vt:lpstr>
      <vt:lpstr>Who was the first President to play base ball?</vt:lpstr>
      <vt:lpstr>Life, Liberty, and the Pursuit of Happiness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All-Time Founding Fathers</dc:title>
  <dc:creator>Monte Cely</dc:creator>
  <cp:lastModifiedBy>Monte Cely</cp:lastModifiedBy>
  <cp:revision>177</cp:revision>
  <dcterms:created xsi:type="dcterms:W3CDTF">2017-08-16T00:27:55Z</dcterms:created>
  <dcterms:modified xsi:type="dcterms:W3CDTF">2018-07-02T19:09:11Z</dcterms:modified>
</cp:coreProperties>
</file>