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7" r:id="rId12"/>
    <p:sldId id="271" r:id="rId13"/>
    <p:sldId id="25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9" d="100"/>
          <a:sy n="89" d="100"/>
        </p:scale>
        <p:origin x="3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0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84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6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643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78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0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367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3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7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B1DA2-C9B7-41C9-9825-928CC0A5DEAA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3F625-538B-486E-8709-6C5240ED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24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fMN8a3ZRU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117" y="0"/>
            <a:ext cx="5219800" cy="72348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1826" y="871957"/>
            <a:ext cx="5058181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dirty="0" smtClean="0"/>
              <a:t>July, 1952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 smtClean="0"/>
              <a:t>A great month!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706874" y="6384897"/>
            <a:ext cx="496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cover of the July, 1952 issue of Sport Magazine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0" y="2570673"/>
            <a:ext cx="5224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Advertisements</a:t>
            </a:r>
            <a:endParaRPr lang="en-US" sz="6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3" y="0"/>
            <a:ext cx="6562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4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52" y="-453225"/>
            <a:ext cx="5259558" cy="72899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0075" y="1017917"/>
            <a:ext cx="511787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Drexel Hosiery</a:t>
            </a:r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endParaRPr lang="en-US" sz="2800" b="1" dirty="0" smtClean="0"/>
          </a:p>
          <a:p>
            <a:endParaRPr lang="en-US" sz="2800" b="1" dirty="0"/>
          </a:p>
          <a:p>
            <a:r>
              <a:rPr lang="en-US" sz="2800" dirty="0" smtClean="0"/>
              <a:t>Note the business address:</a:t>
            </a:r>
          </a:p>
          <a:p>
            <a:endParaRPr lang="en-US" sz="2800" dirty="0"/>
          </a:p>
          <a:p>
            <a:r>
              <a:rPr lang="en-US" sz="2800" dirty="0" smtClean="0"/>
              <a:t>	3109 Empire State Building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New York 1, New York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0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842" y="2041"/>
            <a:ext cx="3588588" cy="6855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91" y="0"/>
            <a:ext cx="3027528" cy="6851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97" y="2917298"/>
            <a:ext cx="1664898" cy="38595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66890" y="940279"/>
            <a:ext cx="541891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Was invented in 1919 by MIT professor</a:t>
            </a:r>
          </a:p>
          <a:p>
            <a:r>
              <a:rPr lang="en-US" dirty="0"/>
              <a:t>	</a:t>
            </a:r>
            <a:r>
              <a:rPr lang="en-US" dirty="0" smtClean="0"/>
              <a:t>Frank Shields</a:t>
            </a:r>
          </a:p>
          <a:p>
            <a:endParaRPr lang="en-US" dirty="0"/>
          </a:p>
          <a:p>
            <a:r>
              <a:rPr lang="en-US" dirty="0" smtClean="0"/>
              <a:t>The original product was a thick cream, but</a:t>
            </a:r>
          </a:p>
          <a:p>
            <a:r>
              <a:rPr lang="en-US" dirty="0"/>
              <a:t>	</a:t>
            </a:r>
            <a:r>
              <a:rPr lang="en-US" dirty="0" smtClean="0"/>
              <a:t>when the aerosol can was enhanced</a:t>
            </a:r>
          </a:p>
          <a:p>
            <a:r>
              <a:rPr lang="en-US" dirty="0"/>
              <a:t>	</a:t>
            </a:r>
            <a:r>
              <a:rPr lang="en-US" dirty="0" smtClean="0"/>
              <a:t>in the mid-1950s to handle crème/foams, </a:t>
            </a:r>
          </a:p>
          <a:p>
            <a:r>
              <a:rPr lang="en-US" dirty="0"/>
              <a:t>	</a:t>
            </a:r>
            <a:r>
              <a:rPr lang="en-US" dirty="0" err="1" smtClean="0"/>
              <a:t>Barbasol</a:t>
            </a:r>
            <a:r>
              <a:rPr lang="en-US" dirty="0" smtClean="0"/>
              <a:t> changed their formula to produce a </a:t>
            </a:r>
          </a:p>
          <a:p>
            <a:r>
              <a:rPr lang="en-US" dirty="0"/>
              <a:t>	</a:t>
            </a:r>
            <a:r>
              <a:rPr lang="en-US" dirty="0" smtClean="0"/>
              <a:t>thick foam.</a:t>
            </a:r>
          </a:p>
          <a:p>
            <a:endParaRPr lang="en-US" dirty="0"/>
          </a:p>
          <a:p>
            <a:r>
              <a:rPr lang="en-US" dirty="0" smtClean="0"/>
              <a:t>Baseball players Babe Ruth and Rogers Hornsby both</a:t>
            </a:r>
          </a:p>
          <a:p>
            <a:r>
              <a:rPr lang="en-US" dirty="0"/>
              <a:t>	</a:t>
            </a:r>
            <a:r>
              <a:rPr lang="en-US" dirty="0" smtClean="0"/>
              <a:t>endorsed </a:t>
            </a:r>
            <a:r>
              <a:rPr lang="en-US" dirty="0" err="1" smtClean="0"/>
              <a:t>Barbasol</a:t>
            </a:r>
            <a:r>
              <a:rPr lang="en-US" dirty="0" smtClean="0"/>
              <a:t>, along with football legend</a:t>
            </a:r>
          </a:p>
          <a:p>
            <a:r>
              <a:rPr lang="en-US" dirty="0"/>
              <a:t>	</a:t>
            </a:r>
            <a:r>
              <a:rPr lang="en-US" dirty="0" err="1" smtClean="0"/>
              <a:t>Knute</a:t>
            </a:r>
            <a:r>
              <a:rPr lang="en-US" dirty="0" smtClean="0"/>
              <a:t> Rockne.</a:t>
            </a:r>
          </a:p>
          <a:p>
            <a:endParaRPr lang="en-US" dirty="0"/>
          </a:p>
          <a:p>
            <a:r>
              <a:rPr lang="en-US" dirty="0" smtClean="0"/>
              <a:t>It is still popular today, with an estimated market share</a:t>
            </a:r>
          </a:p>
          <a:p>
            <a:r>
              <a:rPr lang="en-US"/>
              <a:t>	</a:t>
            </a:r>
            <a:r>
              <a:rPr lang="en-US" smtClean="0"/>
              <a:t>of 25% in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69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60" y="0"/>
            <a:ext cx="11365840" cy="49170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87973" y="5029199"/>
            <a:ext cx="92184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first Burroughs Adding Machine was patented in 1885</a:t>
            </a:r>
          </a:p>
          <a:p>
            <a:r>
              <a:rPr lang="en-US" dirty="0" smtClean="0"/>
              <a:t>The company was a major producer of business machines and competitor of IBM</a:t>
            </a:r>
          </a:p>
          <a:p>
            <a:r>
              <a:rPr lang="en-US" dirty="0" smtClean="0"/>
              <a:t>Burroughs manufactured computer systems in the 1950s – 1970s.</a:t>
            </a:r>
          </a:p>
          <a:p>
            <a:r>
              <a:rPr lang="en-US" dirty="0" smtClean="0"/>
              <a:t>A Burroughs B205 console was often shown in the 1960s TV series Batman, as the Bat-Computer</a:t>
            </a:r>
          </a:p>
          <a:p>
            <a:r>
              <a:rPr lang="en-US" dirty="0" smtClean="0"/>
              <a:t>Burroughs merged with Sperry-Rand in 1986 to become Unisys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75587" cy="491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5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74" y="-363793"/>
            <a:ext cx="7246188" cy="740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1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976" y="-318053"/>
            <a:ext cx="7484797" cy="35951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0626" y="3277129"/>
            <a:ext cx="915949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SPORT was launched in September, 1946 by </a:t>
            </a:r>
            <a:r>
              <a:rPr lang="en-US" dirty="0" err="1" smtClean="0"/>
              <a:t>Mcfadden</a:t>
            </a:r>
            <a:r>
              <a:rPr lang="en-US" dirty="0" smtClean="0"/>
              <a:t> Publications in New York City.</a:t>
            </a:r>
          </a:p>
          <a:p>
            <a:endParaRPr lang="en-US" dirty="0"/>
          </a:p>
          <a:p>
            <a:r>
              <a:rPr lang="en-US" dirty="0" smtClean="0"/>
              <a:t>It was a monthly magazine that pioneered extensive use of color photography.</a:t>
            </a:r>
          </a:p>
          <a:p>
            <a:endParaRPr lang="en-US" dirty="0"/>
          </a:p>
          <a:p>
            <a:r>
              <a:rPr lang="en-US" dirty="0" smtClean="0"/>
              <a:t>In 1954, Time Inc. tried to purchase the trademark “SPORT” for its new weekly sports magazine.</a:t>
            </a:r>
          </a:p>
          <a:p>
            <a:r>
              <a:rPr lang="en-US" dirty="0"/>
              <a:t>	</a:t>
            </a:r>
            <a:r>
              <a:rPr lang="en-US" dirty="0" err="1" smtClean="0"/>
              <a:t>Mcfadden</a:t>
            </a:r>
            <a:r>
              <a:rPr lang="en-US" dirty="0" smtClean="0"/>
              <a:t> turned down an offer of $200,000.  Time used the title “Sports Illustrated”.</a:t>
            </a:r>
          </a:p>
          <a:p>
            <a:endParaRPr lang="en-US" dirty="0"/>
          </a:p>
          <a:p>
            <a:r>
              <a:rPr lang="en-US" dirty="0" smtClean="0"/>
              <a:t>In 1955 it began the SPORT Award, given annually to the outstanding player in the World Series.</a:t>
            </a:r>
          </a:p>
          <a:p>
            <a:r>
              <a:rPr lang="en-US" dirty="0" smtClean="0"/>
              <a:t>		The Dodgers’ Johnny </a:t>
            </a:r>
            <a:r>
              <a:rPr lang="en-US" dirty="0" err="1" smtClean="0"/>
              <a:t>Podres</a:t>
            </a:r>
            <a:r>
              <a:rPr lang="en-US" dirty="0" smtClean="0"/>
              <a:t> was the inaugural winner.</a:t>
            </a:r>
          </a:p>
          <a:p>
            <a:endParaRPr lang="en-US" dirty="0"/>
          </a:p>
          <a:p>
            <a:r>
              <a:rPr lang="en-US" dirty="0" smtClean="0"/>
              <a:t>SPORT was published continuously until August, 2000.  </a:t>
            </a:r>
          </a:p>
          <a:p>
            <a:endParaRPr lang="en-US" dirty="0"/>
          </a:p>
          <a:p>
            <a:r>
              <a:rPr lang="en-US" dirty="0" smtClean="0"/>
              <a:t>In 1952, a copy at </a:t>
            </a:r>
            <a:r>
              <a:rPr lang="en-US" dirty="0"/>
              <a:t>the newsstand was 25</a:t>
            </a:r>
            <a:r>
              <a:rPr lang="en-US" dirty="0" smtClean="0"/>
              <a:t>¢.  An annual mail subscription was $3.00.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5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59" y="174928"/>
            <a:ext cx="1207413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/>
              <a:t>What Stan Musial Means to the Cards</a:t>
            </a:r>
          </a:p>
          <a:p>
            <a:pPr algn="r"/>
            <a:r>
              <a:rPr lang="en-US" sz="3200" dirty="0" smtClean="0"/>
              <a:t>by Fred </a:t>
            </a:r>
            <a:r>
              <a:rPr lang="en-US" sz="3200" dirty="0" err="1" smtClean="0"/>
              <a:t>Saigh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83" y="1127185"/>
            <a:ext cx="3812877" cy="51746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35168" y="6383547"/>
            <a:ext cx="2387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1952 Topps Musial card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81071" y="1683033"/>
            <a:ext cx="809431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Sub-title:  “In the last five years we have examined the world’s greatest </a:t>
            </a:r>
          </a:p>
          <a:p>
            <a:r>
              <a:rPr lang="en-US" dirty="0" smtClean="0"/>
              <a:t>ballplayer from many angles, but here is a unique employer’s eye view of him.</a:t>
            </a:r>
          </a:p>
          <a:p>
            <a:r>
              <a:rPr lang="en-US" dirty="0" smtClean="0"/>
              <a:t>Read what his boss thinks about THE MAN.”</a:t>
            </a:r>
          </a:p>
          <a:p>
            <a:endParaRPr lang="en-US" dirty="0"/>
          </a:p>
          <a:p>
            <a:r>
              <a:rPr lang="en-US" dirty="0" smtClean="0"/>
              <a:t>In 1952, at age 31, Musial was at the mid-point of his Hall of Fame (first ballot) career.  Already – through 1951 - nine full seasons - his credentials included:</a:t>
            </a:r>
          </a:p>
          <a:p>
            <a:r>
              <a:rPr lang="en-US" dirty="0"/>
              <a:t>	</a:t>
            </a:r>
            <a:r>
              <a:rPr lang="en-US" dirty="0" smtClean="0"/>
              <a:t>Three NL MVP Awards		Eight All-Star Game selections</a:t>
            </a:r>
          </a:p>
          <a:p>
            <a:r>
              <a:rPr lang="en-US" dirty="0"/>
              <a:t>	</a:t>
            </a:r>
            <a:r>
              <a:rPr lang="en-US" dirty="0" smtClean="0"/>
              <a:t>Five NL Batting Titles, plus led NL in SLG and OPS five times</a:t>
            </a:r>
          </a:p>
          <a:p>
            <a:r>
              <a:rPr lang="en-US" dirty="0"/>
              <a:t>	</a:t>
            </a:r>
            <a:r>
              <a:rPr lang="en-US" dirty="0" smtClean="0"/>
              <a:t>Career average through the 1951 season was .357 !</a:t>
            </a:r>
          </a:p>
          <a:p>
            <a:r>
              <a:rPr lang="en-US" dirty="0"/>
              <a:t>	</a:t>
            </a:r>
            <a:r>
              <a:rPr lang="en-US" dirty="0" smtClean="0"/>
              <a:t>Led NL in Runs Scored three times and RBI once</a:t>
            </a:r>
          </a:p>
          <a:p>
            <a:r>
              <a:rPr lang="en-US" dirty="0"/>
              <a:t>	</a:t>
            </a:r>
            <a:endParaRPr lang="en-US" dirty="0" smtClean="0"/>
          </a:p>
          <a:p>
            <a:r>
              <a:rPr lang="en-US" dirty="0" smtClean="0"/>
              <a:t>In February, 1952, Cardinals owner Fred </a:t>
            </a:r>
            <a:r>
              <a:rPr lang="en-US" dirty="0" err="1" smtClean="0"/>
              <a:t>Saigh</a:t>
            </a:r>
            <a:r>
              <a:rPr lang="en-US" dirty="0"/>
              <a:t> </a:t>
            </a:r>
            <a:r>
              <a:rPr lang="en-US" dirty="0" smtClean="0"/>
              <a:t>arranged a press conference at</a:t>
            </a:r>
          </a:p>
          <a:p>
            <a:r>
              <a:rPr lang="en-US" dirty="0" smtClean="0"/>
              <a:t>which he gave Musial a blank contract, allowing The Man to “name his own price”.</a:t>
            </a:r>
          </a:p>
          <a:p>
            <a:r>
              <a:rPr lang="en-US" dirty="0" smtClean="0"/>
              <a:t>After assurance that his contract amount would not decrease salaries for any of his</a:t>
            </a:r>
          </a:p>
          <a:p>
            <a:r>
              <a:rPr lang="en-US" dirty="0" smtClean="0"/>
              <a:t>teammates, Musial decided to fill in last season’s salary amount ($75,000 - $80,000).	</a:t>
            </a:r>
            <a:endParaRPr lang="en-US" dirty="0"/>
          </a:p>
          <a:p>
            <a:r>
              <a:rPr lang="en-US" dirty="0" smtClean="0"/>
              <a:t>“Musial is as much of an institution in St. Louis as our Symphony.”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83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5111" y="0"/>
            <a:ext cx="1207413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i="1" dirty="0" smtClean="0"/>
              <a:t>What Stan Musial Means to the Cards</a:t>
            </a:r>
          </a:p>
          <a:p>
            <a:pPr algn="r"/>
            <a:r>
              <a:rPr lang="en-US" sz="3200" dirty="0" smtClean="0"/>
              <a:t>by Fred </a:t>
            </a:r>
            <a:r>
              <a:rPr lang="en-US" sz="3200" dirty="0" err="1" smtClean="0"/>
              <a:t>Saigh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53074" y="966157"/>
            <a:ext cx="478707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“I plan to be with the St. Louis Cardinals until I die.  And I could have no fonder hope than to have Stanley Musial with me through the future years. </a:t>
            </a:r>
          </a:p>
          <a:p>
            <a:r>
              <a:rPr lang="en-US" i="1" dirty="0"/>
              <a:t>	</a:t>
            </a:r>
            <a:r>
              <a:rPr lang="en-US" i="1" dirty="0" smtClean="0"/>
              <a:t>“That’s what Musial means to the Cardinals … and to me!” </a:t>
            </a:r>
            <a:endParaRPr lang="en-US" i="1" dirty="0"/>
          </a:p>
          <a:p>
            <a:endParaRPr lang="en-US" dirty="0" smtClean="0"/>
          </a:p>
          <a:p>
            <a:r>
              <a:rPr lang="en-US" dirty="0" smtClean="0"/>
              <a:t>Unfortunately, things didn’t work out that way for Cardinals’ owner Fred </a:t>
            </a:r>
            <a:r>
              <a:rPr lang="en-US" dirty="0" err="1" smtClean="0"/>
              <a:t>Saigh</a:t>
            </a:r>
            <a:r>
              <a:rPr lang="en-US" dirty="0" smtClean="0"/>
              <a:t>.  In early 1953, he pleaded “no contest” to two charges of income tax evasion and was sentenced to 15 months in prison.</a:t>
            </a:r>
            <a:r>
              <a:rPr lang="en-US" dirty="0"/>
              <a:t> </a:t>
            </a:r>
            <a:r>
              <a:rPr lang="en-US" dirty="0" smtClean="0"/>
              <a:t> He was forced to sell the Cardinals.  To keep the team in St. Louis, he accepted an offer of $3.75 million from Anheuser-Busch brewery.</a:t>
            </a:r>
          </a:p>
          <a:p>
            <a:r>
              <a:rPr lang="en-US" dirty="0" smtClean="0"/>
              <a:t>	</a:t>
            </a:r>
            <a:r>
              <a:rPr lang="en-US" dirty="0" err="1" smtClean="0"/>
              <a:t>Saigh’s</a:t>
            </a:r>
            <a:r>
              <a:rPr lang="en-US" dirty="0" smtClean="0"/>
              <a:t> fortunes did improve after </a:t>
            </a:r>
            <a:r>
              <a:rPr lang="en-US" smtClean="0"/>
              <a:t>his </a:t>
            </a:r>
            <a:r>
              <a:rPr lang="en-US" smtClean="0"/>
              <a:t>release.  </a:t>
            </a:r>
            <a:r>
              <a:rPr lang="en-US" dirty="0" smtClean="0"/>
              <a:t>His estate (1999) was $500 million !</a:t>
            </a:r>
          </a:p>
          <a:p>
            <a:endParaRPr lang="en-US" dirty="0"/>
          </a:p>
          <a:p>
            <a:r>
              <a:rPr lang="en-US" dirty="0" smtClean="0"/>
              <a:t>Musial played his entire career with the Cardinals, retiring after the 1963 season and serving as GM to the 1967 World Series winners.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9" y="1078301"/>
            <a:ext cx="3576645" cy="56848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933" y="1508105"/>
            <a:ext cx="3305095" cy="5046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9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257" y="-82441"/>
            <a:ext cx="111517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/>
              <a:t>I’ll Stick with the Coast League.</a:t>
            </a:r>
          </a:p>
          <a:p>
            <a:pPr algn="r"/>
            <a:r>
              <a:rPr lang="en-US" sz="3200" dirty="0" smtClean="0"/>
              <a:t>by Kevin Connors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25270" y="1345719"/>
            <a:ext cx="47870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Kevin Connors played briefly with the Brooklyn Dodgers and Chicago Cubs.</a:t>
            </a:r>
          </a:p>
          <a:p>
            <a:endParaRPr lang="en-US" dirty="0"/>
          </a:p>
          <a:p>
            <a:r>
              <a:rPr lang="en-US" dirty="0" smtClean="0"/>
              <a:t>He is one of only twelve athletes to play in both MLB and the NBA.  He was on the NBA champion Boston Celtics team in 1946.</a:t>
            </a:r>
          </a:p>
          <a:p>
            <a:endParaRPr lang="en-US" dirty="0"/>
          </a:p>
          <a:p>
            <a:r>
              <a:rPr lang="en-US" dirty="0" smtClean="0"/>
              <a:t>During the 1951 season, the Cubs sent him to their top farm team, the Los Angeles Angels in the Pacific Coast League.</a:t>
            </a:r>
          </a:p>
          <a:p>
            <a:endParaRPr lang="en-US" dirty="0"/>
          </a:p>
          <a:p>
            <a:r>
              <a:rPr lang="en-US" dirty="0" smtClean="0"/>
              <a:t>In 1952, as part of a bid for major league status, the Coast League was granted “open” status – a step above AAA.  Part of the new league charter allowed players to designate that they did not want to be drafted/traded to major league clubs.</a:t>
            </a:r>
          </a:p>
          <a:p>
            <a:endParaRPr lang="en-US" dirty="0"/>
          </a:p>
          <a:p>
            <a:r>
              <a:rPr lang="en-US" dirty="0" smtClean="0"/>
              <a:t>The article explains Connors’ reasons for opting for “no trade/no draft” status.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35500"/>
            <a:ext cx="3693224" cy="4666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393" y="1660583"/>
            <a:ext cx="3571477" cy="44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62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257" y="-82441"/>
            <a:ext cx="1115171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i="1" dirty="0" smtClean="0"/>
              <a:t>I’ll Stick with the Coast League.</a:t>
            </a:r>
          </a:p>
          <a:p>
            <a:pPr algn="r"/>
            <a:r>
              <a:rPr lang="en-US" sz="3200" dirty="0" smtClean="0"/>
              <a:t>by Kevin Connors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937023" y="941379"/>
            <a:ext cx="42005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the SPORT magazine article, he states that his major reasons for declining the major league draft option were:  A stable home for his family and desire to develop business opportunities in LA. </a:t>
            </a:r>
          </a:p>
          <a:p>
            <a:endParaRPr lang="en-US" dirty="0"/>
          </a:p>
          <a:p>
            <a:r>
              <a:rPr lang="en-US" i="1" dirty="0" smtClean="0"/>
              <a:t>“It costs a lot less to live in LA than in major league cities.”</a:t>
            </a:r>
          </a:p>
          <a:p>
            <a:endParaRPr lang="en-US" dirty="0"/>
          </a:p>
          <a:p>
            <a:r>
              <a:rPr lang="en-US" dirty="0" smtClean="0"/>
              <a:t>He was interested in public speaking and acting.  One of his favorite early speaking engagements was reciting “Casey at the Bat”.</a:t>
            </a:r>
          </a:p>
          <a:p>
            <a:endParaRPr lang="en-US" dirty="0"/>
          </a:p>
          <a:p>
            <a:r>
              <a:rPr lang="en-US" dirty="0" smtClean="0"/>
              <a:t>In 1952, he debuted as an actor in a bit part in the Spencer Tracy/Katherine Hepburn comedy “Pat and Mike”.</a:t>
            </a:r>
          </a:p>
          <a:p>
            <a:endParaRPr lang="en-US" dirty="0"/>
          </a:p>
          <a:p>
            <a:r>
              <a:rPr lang="en-US" dirty="0" smtClean="0"/>
              <a:t>But – his major role came in 1958 on TV.</a:t>
            </a:r>
          </a:p>
          <a:p>
            <a:endParaRPr lang="en-US" dirty="0"/>
          </a:p>
          <a:p>
            <a:r>
              <a:rPr lang="en-US" dirty="0" smtClean="0"/>
              <a:t>He appeared in 135 movies and TV shows.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5718"/>
            <a:ext cx="3907766" cy="50206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818" y="1425663"/>
            <a:ext cx="3880312" cy="49914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34763" y="6512046"/>
            <a:ext cx="39572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www.youtube.com/watch?v=8fMN8a3ZRUY</a:t>
            </a:r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048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12" y="0"/>
            <a:ext cx="1214599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War in Korea – Major Leaguer Call-ups</a:t>
            </a:r>
          </a:p>
          <a:p>
            <a:pPr algn="r"/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63902" y="4790495"/>
            <a:ext cx="5275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Pfc. Edward C. Ford – Army Signal Corps</a:t>
            </a:r>
          </a:p>
          <a:p>
            <a:endParaRPr lang="en-US" dirty="0" smtClean="0"/>
          </a:p>
          <a:p>
            <a:r>
              <a:rPr lang="en-US" dirty="0" smtClean="0"/>
              <a:t>After his 1951 rookie season, Whitey Ford was drafted.</a:t>
            </a:r>
            <a:endParaRPr lang="en-US" dirty="0"/>
          </a:p>
          <a:p>
            <a:r>
              <a:rPr lang="en-US" dirty="0" smtClean="0"/>
              <a:t>He was stationed at Ft. Monmouth, NJ – USASC HQ</a:t>
            </a:r>
          </a:p>
          <a:p>
            <a:r>
              <a:rPr lang="en-US" dirty="0" smtClean="0"/>
              <a:t>He took a big pay cut – his military total was $162/</a:t>
            </a:r>
            <a:r>
              <a:rPr lang="en-US" dirty="0" err="1" smtClean="0"/>
              <a:t>mo</a:t>
            </a:r>
            <a:endParaRPr lang="en-US" dirty="0" smtClean="0"/>
          </a:p>
          <a:p>
            <a:r>
              <a:rPr lang="en-US" i="1" dirty="0" smtClean="0"/>
              <a:t>“I have no complaints about the army, but I wouldn’t want to make a career out of it.”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02" y="912879"/>
            <a:ext cx="5143500" cy="38576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8491" y="912879"/>
            <a:ext cx="6067457" cy="3857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88490" y="4790495"/>
            <a:ext cx="60674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Capt. Theodore S. Williams – USMC pilot</a:t>
            </a:r>
          </a:p>
          <a:p>
            <a:endParaRPr lang="en-US" dirty="0"/>
          </a:p>
          <a:p>
            <a:r>
              <a:rPr lang="en-US" dirty="0" smtClean="0"/>
              <a:t>He was a Navy pilot and flight instructor during World War II</a:t>
            </a:r>
          </a:p>
          <a:p>
            <a:r>
              <a:rPr lang="en-US" dirty="0" smtClean="0"/>
              <a:t>He was recalled early in the 1952 season and assigned to a Marine Corps fighter squadron.  He flew 39 combat missions.</a:t>
            </a:r>
          </a:p>
          <a:p>
            <a:r>
              <a:rPr lang="en-US" dirty="0" smtClean="0"/>
              <a:t>At the time of his military recall in ‘52, Williams questioned whether he would ever return to baseball.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71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6257" y="-82441"/>
            <a:ext cx="11151713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Tryout Camps</a:t>
            </a:r>
          </a:p>
          <a:p>
            <a:pPr algn="ctr"/>
            <a:r>
              <a:rPr lang="en-US" sz="3200" i="1" dirty="0" smtClean="0"/>
              <a:t>If you are one of 200,000 boys who will be gunning for a baseball contract this summer, here’s what you can expect …</a:t>
            </a:r>
            <a:endParaRPr lang="en-US" sz="3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22" y="1918107"/>
            <a:ext cx="10875661" cy="4939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89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78369" y="-120771"/>
            <a:ext cx="44489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i="1" dirty="0" smtClean="0"/>
              <a:t>Tryout Camps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" y="894892"/>
            <a:ext cx="4605827" cy="42205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146" y="894892"/>
            <a:ext cx="4869234" cy="42269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6044" y="5356526"/>
            <a:ext cx="44684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Turnouts are usually 150 – 300 players</a:t>
            </a:r>
          </a:p>
          <a:p>
            <a:r>
              <a:rPr lang="en-US" sz="2000" dirty="0" smtClean="0"/>
              <a:t>Tryouts usually last three days</a:t>
            </a:r>
          </a:p>
          <a:p>
            <a:r>
              <a:rPr lang="en-US" sz="2000" dirty="0" smtClean="0"/>
              <a:t>About 1 of 250 players are signed to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Class D (rookie league) contracts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94135" y="5270262"/>
            <a:ext cx="51705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Good prospects are either signed on the spot or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invited to the major league stadium</a:t>
            </a:r>
          </a:p>
          <a:p>
            <a:r>
              <a:rPr lang="en-US" sz="2000" dirty="0" smtClean="0"/>
              <a:t>Tryout camps are the source for about 1/2 of a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team’s new talent each year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1384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743</Words>
  <Application>Microsoft Office PowerPoint</Application>
  <PresentationFormat>Widescreen</PresentationFormat>
  <Paragraphs>127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Monte Cely</dc:creator>
  <cp:lastModifiedBy>Monte Cely</cp:lastModifiedBy>
  <cp:revision>83</cp:revision>
  <dcterms:created xsi:type="dcterms:W3CDTF">2018-06-21T18:58:31Z</dcterms:created>
  <dcterms:modified xsi:type="dcterms:W3CDTF">2018-07-25T01:15:01Z</dcterms:modified>
</cp:coreProperties>
</file>