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8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6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0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1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7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2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3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1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EEF50-02EF-455D-BEC7-67F2F532E7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DF21C-8FA9-4823-9914-CF031AF80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1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pHGXwQeUk7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eh8eb_ACLl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b-VAxGJdJeQ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3813" y="0"/>
            <a:ext cx="8901218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i="1" dirty="0" smtClean="0"/>
              <a:t>Let’s Do the Twist</a:t>
            </a:r>
          </a:p>
          <a:p>
            <a:pPr algn="ctr"/>
            <a:r>
              <a:rPr lang="en-US" sz="9600" i="1" dirty="0" smtClean="0"/>
              <a:t> </a:t>
            </a:r>
          </a:p>
          <a:p>
            <a:pPr algn="ctr"/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45" y="1333262"/>
            <a:ext cx="4143554" cy="552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255" y="0"/>
            <a:ext cx="765248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i="1" dirty="0" smtClean="0"/>
              <a:t>The Twist</a:t>
            </a:r>
          </a:p>
          <a:p>
            <a:pPr algn="r"/>
            <a:r>
              <a:rPr lang="en-US" sz="3200" dirty="0" smtClean="0"/>
              <a:t>Ernest Evans – aka “Chubby Checker” - 1960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924353" y="6400798"/>
            <a:ext cx="5189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www.youtube.com/watch?v=pHGXwQeUk7M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345" y="1406827"/>
            <a:ext cx="5414232" cy="484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8173" y="0"/>
            <a:ext cx="538064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i="1" dirty="0" smtClean="0"/>
              <a:t>Let’s Twist Again</a:t>
            </a:r>
          </a:p>
          <a:p>
            <a:pPr algn="ctr"/>
            <a:r>
              <a:rPr lang="en-US" sz="3200" dirty="0" smtClean="0"/>
              <a:t>Chubby Checker - 1961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018314" y="6342111"/>
            <a:ext cx="4890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www.youtube.com/watch?v=eh8eb_ACLl8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652" y="1508105"/>
            <a:ext cx="4925685" cy="483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3303" y="0"/>
            <a:ext cx="513038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i="1" dirty="0" smtClean="0"/>
              <a:t>Twist and Shout</a:t>
            </a:r>
          </a:p>
          <a:p>
            <a:pPr algn="ctr"/>
            <a:r>
              <a:rPr lang="en-US" sz="3200" dirty="0" smtClean="0"/>
              <a:t>The Beatles - 1963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00805" y="6411121"/>
            <a:ext cx="4892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www.youtube.com/watch?v=b-VAxGJdJeQ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27" y="1440173"/>
            <a:ext cx="6627931" cy="497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046" y="0"/>
            <a:ext cx="9994852" cy="8156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i="1" dirty="0" smtClean="0"/>
              <a:t>Other Twist Songs</a:t>
            </a:r>
          </a:p>
          <a:p>
            <a:endParaRPr lang="en-US" sz="3200" dirty="0" smtClean="0"/>
          </a:p>
          <a:p>
            <a:r>
              <a:rPr lang="en-US" sz="2800" dirty="0" smtClean="0"/>
              <a:t>Wikipedia lists 47 “Twist” songs, some of which are:</a:t>
            </a:r>
          </a:p>
          <a:p>
            <a:endParaRPr lang="en-US" sz="2800" dirty="0"/>
          </a:p>
          <a:p>
            <a:r>
              <a:rPr lang="en-US" sz="2800" i="1" dirty="0" err="1" smtClean="0"/>
              <a:t>Kissin</a:t>
            </a:r>
            <a:r>
              <a:rPr lang="en-US" sz="2800" i="1" dirty="0" smtClean="0"/>
              <a:t>’ and </a:t>
            </a:r>
            <a:r>
              <a:rPr lang="en-US" sz="2800" i="1" dirty="0" err="1" smtClean="0"/>
              <a:t>Twistin</a:t>
            </a:r>
            <a:r>
              <a:rPr lang="en-US" sz="2800" i="1" dirty="0" smtClean="0"/>
              <a:t>’</a:t>
            </a:r>
            <a:r>
              <a:rPr lang="en-US" sz="2800" dirty="0" smtClean="0"/>
              <a:t> – Fabian</a:t>
            </a:r>
          </a:p>
          <a:p>
            <a:r>
              <a:rPr lang="en-US" sz="2800" i="1" dirty="0" smtClean="0"/>
              <a:t>The Peppermint Twist </a:t>
            </a:r>
            <a:r>
              <a:rPr lang="en-US" sz="2800" dirty="0" smtClean="0"/>
              <a:t>– Joey Dee and the </a:t>
            </a:r>
            <a:r>
              <a:rPr lang="en-US" sz="2800" dirty="0" err="1" smtClean="0"/>
              <a:t>Starliters</a:t>
            </a:r>
            <a:endParaRPr lang="en-US" sz="2800" dirty="0" smtClean="0"/>
          </a:p>
          <a:p>
            <a:r>
              <a:rPr lang="en-US" sz="2800" i="1" dirty="0" smtClean="0"/>
              <a:t>The Spanish Twist </a:t>
            </a:r>
            <a:r>
              <a:rPr lang="en-US" sz="2800" dirty="0" smtClean="0"/>
              <a:t>– Bill Haley and the Comets</a:t>
            </a:r>
          </a:p>
          <a:p>
            <a:r>
              <a:rPr lang="en-US" sz="2800" i="1" dirty="0" smtClean="0"/>
              <a:t>The Alvin Twist </a:t>
            </a:r>
            <a:r>
              <a:rPr lang="en-US" sz="2800" dirty="0" smtClean="0"/>
              <a:t>– Alvin and the Chipmunks</a:t>
            </a:r>
          </a:p>
          <a:p>
            <a:r>
              <a:rPr lang="en-US" sz="2800" i="1" dirty="0" smtClean="0"/>
              <a:t>Twist, Twist, </a:t>
            </a:r>
            <a:r>
              <a:rPr lang="en-US" sz="2800" i="1" dirty="0" err="1" smtClean="0"/>
              <a:t>Señora</a:t>
            </a:r>
            <a:r>
              <a:rPr lang="en-US" sz="2800" i="1" dirty="0" smtClean="0"/>
              <a:t> </a:t>
            </a:r>
            <a:r>
              <a:rPr lang="en-US" sz="2800" dirty="0" smtClean="0"/>
              <a:t>– Gary “U.S.” Bonds</a:t>
            </a:r>
          </a:p>
          <a:p>
            <a:endParaRPr lang="en-US" sz="2800" dirty="0"/>
          </a:p>
          <a:p>
            <a:r>
              <a:rPr lang="en-US" sz="2800" dirty="0" smtClean="0"/>
              <a:t>Note – Hank Ballard wrote “The Twist” and recorded it in 1959</a:t>
            </a:r>
          </a:p>
          <a:p>
            <a:r>
              <a:rPr lang="en-US" sz="2800" dirty="0" smtClean="0"/>
              <a:t>with his group The </a:t>
            </a:r>
            <a:r>
              <a:rPr lang="en-US" sz="2800" dirty="0" err="1" smtClean="0"/>
              <a:t>Midnighters</a:t>
            </a:r>
            <a:r>
              <a:rPr lang="en-US" sz="2800" dirty="0" smtClean="0"/>
              <a:t>.  Dick Clark felt Ballard’s group was</a:t>
            </a:r>
          </a:p>
          <a:p>
            <a:r>
              <a:rPr lang="en-US" sz="2800" smtClean="0"/>
              <a:t>“ too risqué ” </a:t>
            </a:r>
            <a:r>
              <a:rPr lang="en-US" sz="2800" dirty="0" smtClean="0"/>
              <a:t>to appear on American Bandstand, so he arranged to </a:t>
            </a:r>
          </a:p>
          <a:p>
            <a:r>
              <a:rPr lang="en-US" sz="2800" dirty="0" smtClean="0"/>
              <a:t>have Chubby Checker make a version of the song.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8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Monte Cely</dc:creator>
  <cp:lastModifiedBy>Monte Cely</cp:lastModifiedBy>
  <cp:revision>1</cp:revision>
  <dcterms:created xsi:type="dcterms:W3CDTF">2018-07-17T22:54:45Z</dcterms:created>
  <dcterms:modified xsi:type="dcterms:W3CDTF">2018-07-17T22:55:04Z</dcterms:modified>
</cp:coreProperties>
</file>