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86" r:id="rId4"/>
    <p:sldId id="287" r:id="rId5"/>
    <p:sldId id="288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A1CD1-0DD8-40D8-A8E8-0B55948321A8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54D2-6DC4-4983-8272-0257C93D3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54D2-6DC4-4983-8272-0257C93D3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4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1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4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2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2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0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0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2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3C58-A08B-4291-80B3-7F0C9394AA4F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CA4D-B9D7-433F-8EC2-351AFC6A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679" y="2935705"/>
            <a:ext cx="9144000" cy="986589"/>
          </a:xfrm>
        </p:spPr>
        <p:txBody>
          <a:bodyPr>
            <a:normAutofit/>
          </a:bodyPr>
          <a:lstStyle/>
          <a:p>
            <a:r>
              <a:rPr lang="en-US" b="1" dirty="0" smtClean="0"/>
              <a:t>Some Baseball Lingo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57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147" y="5802284"/>
            <a:ext cx="10444577" cy="1055716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A Yogi                          The Yogi</a:t>
            </a:r>
            <a:endParaRPr lang="en-US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568" y="152765"/>
            <a:ext cx="4613609" cy="59669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67" y="1050090"/>
            <a:ext cx="4412248" cy="441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35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406" y="-362376"/>
            <a:ext cx="5202215" cy="66339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978" y="5555034"/>
            <a:ext cx="8149389" cy="1055716"/>
          </a:xfrm>
        </p:spPr>
        <p:txBody>
          <a:bodyPr>
            <a:noAutofit/>
          </a:bodyPr>
          <a:lstStyle/>
          <a:p>
            <a:r>
              <a:rPr lang="en-US" sz="4800" dirty="0" smtClean="0"/>
              <a:t>Outs                             Out!</a:t>
            </a:r>
            <a:endParaRPr lang="en-US" sz="48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3" y="2841446"/>
            <a:ext cx="6586042" cy="2139628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63980" y="2703094"/>
            <a:ext cx="1700463" cy="93044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810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29" y="5555034"/>
            <a:ext cx="11928764" cy="1055716"/>
          </a:xfrm>
        </p:spPr>
        <p:txBody>
          <a:bodyPr>
            <a:noAutofit/>
          </a:bodyPr>
          <a:lstStyle/>
          <a:p>
            <a:r>
              <a:rPr lang="en-US" sz="4800" dirty="0" smtClean="0"/>
              <a:t>A Vacuum Cleaner         Human Vacuum Cleaner</a:t>
            </a:r>
            <a:endParaRPr lang="en-US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" y="384518"/>
            <a:ext cx="5170516" cy="51705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532" y="268816"/>
            <a:ext cx="3817205" cy="549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29" y="5555034"/>
            <a:ext cx="11928764" cy="1055716"/>
          </a:xfrm>
        </p:spPr>
        <p:txBody>
          <a:bodyPr>
            <a:noAutofit/>
          </a:bodyPr>
          <a:lstStyle/>
          <a:p>
            <a:r>
              <a:rPr lang="en-US" sz="4800" dirty="0" smtClean="0"/>
              <a:t>Inches                             A Game of Inches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7346"/>
            <a:ext cx="4593391" cy="34450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23" y="1459830"/>
            <a:ext cx="6516642" cy="427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6940" y="5555034"/>
            <a:ext cx="11928764" cy="1055716"/>
          </a:xfrm>
        </p:spPr>
        <p:txBody>
          <a:bodyPr>
            <a:noAutofit/>
          </a:bodyPr>
          <a:lstStyle/>
          <a:p>
            <a:r>
              <a:rPr lang="en-US" sz="4800" dirty="0" smtClean="0"/>
              <a:t>A cub                                     Mr. Cub</a:t>
            </a:r>
            <a:endParaRPr lang="en-US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85203"/>
            <a:ext cx="3252536" cy="4896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9303" y="287557"/>
            <a:ext cx="3705476" cy="526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27</Words>
  <Application>Microsoft Office PowerPoint</Application>
  <PresentationFormat>Widescreen</PresentationFormat>
  <Paragraphs>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Some Baseball Lingo</vt:lpstr>
      <vt:lpstr>A Yogi                          The Yogi</vt:lpstr>
      <vt:lpstr>Outs                             Out!</vt:lpstr>
      <vt:lpstr>A Vacuum Cleaner         Human Vacuum Cleaner</vt:lpstr>
      <vt:lpstr>Inches                             A Game of Inches</vt:lpstr>
      <vt:lpstr>A cub                                     Mr. Cub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Baseball Lingo</dc:title>
  <dc:creator>Monte Cely</dc:creator>
  <cp:lastModifiedBy>Monte Cely</cp:lastModifiedBy>
  <cp:revision>202</cp:revision>
  <dcterms:created xsi:type="dcterms:W3CDTF">2017-08-16T00:27:55Z</dcterms:created>
  <dcterms:modified xsi:type="dcterms:W3CDTF">2018-05-16T20:04:53Z</dcterms:modified>
</cp:coreProperties>
</file>