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3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4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15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71" r:id="rId5"/>
    <p:sldId id="270" r:id="rId6"/>
    <p:sldId id="272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te Cely" initials="MC" lastIdx="2" clrIdx="0">
    <p:extLst>
      <p:ext uri="{19B8F6BF-5375-455C-9EA6-DF929625EA0E}">
        <p15:presenceInfo xmlns:p15="http://schemas.microsoft.com/office/powerpoint/2012/main" userId="867cbb0a334bccf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4-24T14:00:07.085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  <p:cm authorId="1" dt="2016-04-24T14:00:20.165" idx="2">
    <p:pos x="106" y="106"/>
    <p:text>The Drum Guy is John Adams and he has been doing it at Tribe games for 40year.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4-24T14:00:07.085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  <p:cm authorId="1" dt="2016-04-24T14:00:20.165" idx="2">
    <p:pos x="106" y="106"/>
    <p:text>The Drum Guy is John Adams and he has been doing it at Tribe games for 40year.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4-24T14:00:07.085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  <p:cm authorId="1" dt="2016-04-24T14:00:20.165" idx="2">
    <p:pos x="106" y="106"/>
    <p:text>The Drum Guy is John Adams and he has been doing it at Tribe games for 40year.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4-24T14:00:07.085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  <p:cm authorId="1" dt="2016-04-24T14:00:20.165" idx="2">
    <p:pos x="106" y="106"/>
    <p:text>The Drum Guy is John Adams and he has been doing it at Tribe games for 40year.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4-24T14:00:07.085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  <p:cm authorId="1" dt="2016-04-24T14:00:20.165" idx="2">
    <p:pos x="106" y="106"/>
    <p:text>The Drum Guy is John Adams and he has been doing it at Tribe games for 40year.</p:text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6500F-A13B-4DBD-92CF-94E41D471F47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48FE9-EDA5-49AD-B474-8CC84DB22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77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Rick Porcello, Clayton</a:t>
            </a:r>
            <a:r>
              <a:rPr lang="en-US" baseline="0" dirty="0" smtClean="0"/>
              <a:t> Kershaw; born of necessity – as a kid, you only got one team cap for the entire summer.  Old-time hats were all wool, so you didn’t want to wash them!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48FE9-EDA5-49AD-B474-8CC84DB228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3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48FE9-EDA5-49AD-B474-8CC84DB228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61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D8630-481F-4758-B12D-F326D46C6DD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36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D8630-481F-4758-B12D-F326D46C6DD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8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D8630-481F-4758-B12D-F326D46C6DD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89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curse was popularized in Cleveland</a:t>
            </a:r>
            <a:r>
              <a:rPr lang="en-US" baseline="0" dirty="0" smtClean="0"/>
              <a:t> sportswriter Terry Pluto’s 1994 book “The Curse of Rocky </a:t>
            </a:r>
            <a:r>
              <a:rPr lang="en-US" baseline="0" dirty="0" err="1" smtClean="0"/>
              <a:t>Colavito</a:t>
            </a:r>
            <a:r>
              <a:rPr lang="en-US" baseline="0" dirty="0" smtClean="0"/>
              <a:t>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D8630-481F-4758-B12D-F326D46C6DD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961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D8630-481F-4758-B12D-F326D46C6DD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376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Stevie Wonder - #1 on the pop charts</a:t>
            </a:r>
            <a:r>
              <a:rPr lang="en-US" baseline="0" dirty="0" smtClean="0"/>
              <a:t> in January 1973; also dance number for Get Up </a:t>
            </a:r>
            <a:r>
              <a:rPr lang="en-US" baseline="0" smtClean="0"/>
              <a:t>and Move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48FE9-EDA5-49AD-B474-8CC84DB228A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66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Craig </a:t>
            </a:r>
            <a:r>
              <a:rPr lang="en-US" dirty="0" err="1" smtClean="0"/>
              <a:t>Biggio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48FE9-EDA5-49AD-B474-8CC84DB228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96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48FE9-EDA5-49AD-B474-8CC84DB228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72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Richie</a:t>
            </a:r>
            <a:r>
              <a:rPr lang="en-US" baseline="0" dirty="0" smtClean="0"/>
              <a:t> Ashburn admitted “Yeah, I slept with a lot of old bats!”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48FE9-EDA5-49AD-B474-8CC84DB228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53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Boggs played in over 2400</a:t>
            </a:r>
            <a:r>
              <a:rPr lang="en-US" baseline="0" dirty="0" smtClean="0"/>
              <a:t> games – that’s a lot of chicken 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48FE9-EDA5-49AD-B474-8CC84DB228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128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Yankees</a:t>
            </a:r>
            <a:r>
              <a:rPr lang="en-US" baseline="0" dirty="0" smtClean="0"/>
              <a:t> pitcher (later Mets-Yanks pitching coach) Mel </a:t>
            </a:r>
            <a:r>
              <a:rPr lang="en-US" baseline="0" dirty="0" err="1" smtClean="0"/>
              <a:t>Stottlemyer</a:t>
            </a:r>
            <a:r>
              <a:rPr lang="en-US" baseline="0" dirty="0" smtClean="0"/>
              <a:t> always avoided stepping on the foul line when pitching.  His bullpen coach, </a:t>
            </a:r>
            <a:r>
              <a:rPr lang="en-US" baseline="0" dirty="0" err="1" smtClean="0"/>
              <a:t>JIm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Hegan</a:t>
            </a:r>
            <a:r>
              <a:rPr lang="en-US" baseline="0" dirty="0" smtClean="0"/>
              <a:t>, once convinced him it was nonsense – so </a:t>
            </a:r>
            <a:r>
              <a:rPr lang="en-US" baseline="0" dirty="0" err="1" smtClean="0"/>
              <a:t>Stottlemyer</a:t>
            </a:r>
            <a:r>
              <a:rPr lang="en-US" baseline="0" dirty="0" smtClean="0"/>
              <a:t> stepped on the line on his way to start a game against the Twins.  The first batter – Ted </a:t>
            </a:r>
            <a:r>
              <a:rPr lang="en-US" baseline="0" dirty="0" err="1" smtClean="0"/>
              <a:t>Uhlaender</a:t>
            </a:r>
            <a:r>
              <a:rPr lang="en-US" baseline="0" dirty="0" smtClean="0"/>
              <a:t> hit a line drive off </a:t>
            </a:r>
            <a:r>
              <a:rPr lang="en-US" baseline="0" dirty="0" err="1" smtClean="0"/>
              <a:t>Stottlemyer’s</a:t>
            </a:r>
            <a:r>
              <a:rPr lang="en-US" baseline="0" dirty="0" smtClean="0"/>
              <a:t> shin; Rod Carew, Tony Oliva, and Harmon </a:t>
            </a:r>
            <a:r>
              <a:rPr lang="en-US" baseline="0" dirty="0" err="1" smtClean="0"/>
              <a:t>Killebrew</a:t>
            </a:r>
            <a:r>
              <a:rPr lang="en-US" baseline="0" dirty="0" smtClean="0"/>
              <a:t> followed with hits.  </a:t>
            </a:r>
            <a:r>
              <a:rPr lang="en-US" baseline="0" dirty="0" err="1" smtClean="0"/>
              <a:t>Stottlemyer</a:t>
            </a:r>
            <a:r>
              <a:rPr lang="en-US" baseline="0" dirty="0" smtClean="0"/>
              <a:t> allowed 5 earned runs in that half inning.  He said after the game “I’ll never step on the foul line again!!”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48FE9-EDA5-49AD-B474-8CC84DB228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15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Ron Santo – on deck – hit</a:t>
            </a:r>
            <a:r>
              <a:rPr lang="en-US" baseline="0" dirty="0" smtClean="0"/>
              <a:t> an RBI single when he got to the plate in top of 4</a:t>
            </a:r>
            <a:r>
              <a:rPr lang="en-US" baseline="30000" dirty="0" smtClean="0"/>
              <a:t>th</a:t>
            </a:r>
            <a:r>
              <a:rPr lang="en-US" baseline="0" dirty="0" smtClean="0"/>
              <a:t> inning; but it was only run the Cubs scored in 7-1 loss to Tom </a:t>
            </a:r>
            <a:r>
              <a:rPr lang="en-US" baseline="0" dirty="0" err="1" smtClean="0"/>
              <a:t>Seaver</a:t>
            </a:r>
            <a:r>
              <a:rPr lang="en-US" baseline="0" dirty="0" smtClean="0"/>
              <a:t> and Mets – cutting their NL East lead to ½ game.  The Mets went on to win the NL East, the pennant, and the 1969 World Series.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48FE9-EDA5-49AD-B474-8CC84DB228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38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Rally squirrel – appeared at Busch Stadium during</a:t>
            </a:r>
            <a:r>
              <a:rPr lang="en-US" baseline="0" dirty="0" smtClean="0"/>
              <a:t> the 5</a:t>
            </a:r>
            <a:r>
              <a:rPr lang="en-US" baseline="30000" dirty="0" smtClean="0"/>
              <a:t>th</a:t>
            </a:r>
            <a:r>
              <a:rPr lang="en-US" baseline="0" dirty="0" smtClean="0"/>
              <a:t> inning of Game 4 of the NLDS.  Ran across batters box while Roy </a:t>
            </a:r>
            <a:r>
              <a:rPr lang="en-US" baseline="0" dirty="0" err="1" smtClean="0"/>
              <a:t>Oswalt</a:t>
            </a:r>
            <a:r>
              <a:rPr lang="en-US" baseline="0" dirty="0" smtClean="0"/>
              <a:t> was pitching to Skip Schumacher.  The Cardinals went on to win the World Series later that October.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48FE9-EDA5-49AD-B474-8CC84DB228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97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48FE9-EDA5-49AD-B474-8CC84DB228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52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CC5E-4B35-462F-9438-AEA184B0589F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EA50-829F-4296-9F59-38A27FAC9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45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CC5E-4B35-462F-9438-AEA184B0589F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EA50-829F-4296-9F59-38A27FAC9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9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CC5E-4B35-462F-9438-AEA184B0589F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EA50-829F-4296-9F59-38A27FAC9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91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CC5E-4B35-462F-9438-AEA184B0589F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EA50-829F-4296-9F59-38A27FAC9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3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CC5E-4B35-462F-9438-AEA184B0589F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EA50-829F-4296-9F59-38A27FAC9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62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CC5E-4B35-462F-9438-AEA184B0589F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EA50-829F-4296-9F59-38A27FAC9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CC5E-4B35-462F-9438-AEA184B0589F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EA50-829F-4296-9F59-38A27FAC9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76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CC5E-4B35-462F-9438-AEA184B0589F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EA50-829F-4296-9F59-38A27FAC9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6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CC5E-4B35-462F-9438-AEA184B0589F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EA50-829F-4296-9F59-38A27FAC9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88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CC5E-4B35-462F-9438-AEA184B0589F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EA50-829F-4296-9F59-38A27FAC9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90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4CC5E-4B35-462F-9438-AEA184B0589F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EA50-829F-4296-9F59-38A27FAC9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92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4CC5E-4B35-462F-9438-AEA184B0589F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5EA50-829F-4296-9F59-38A27FAC9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3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5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1.jpg"/><Relationship Id="rId7" Type="http://schemas.openxmlformats.org/officeDocument/2006/relationships/hyperlink" Target="https://youtu.be/CzsmbxPHgnA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VoYV4YWXbAM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91" y="0"/>
            <a:ext cx="542134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41804" y="1365561"/>
            <a:ext cx="520604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smtClean="0"/>
              <a:t>Baseball</a:t>
            </a:r>
          </a:p>
          <a:p>
            <a:pPr algn="ctr"/>
            <a:endParaRPr lang="en-US" sz="7200" b="1" dirty="0"/>
          </a:p>
          <a:p>
            <a:pPr algn="ctr"/>
            <a:r>
              <a:rPr lang="en-US" sz="7200" b="1" dirty="0" smtClean="0"/>
              <a:t>Superstitions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341035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540" y="-100584"/>
            <a:ext cx="9105900" cy="61067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0040" y="6172200"/>
            <a:ext cx="11355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Baseball has had some long-standing “Curses” – some have been lifted in the 21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Century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353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94796" y="38754"/>
            <a:ext cx="738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Curse of the Bambino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7116464" y="164270"/>
            <a:ext cx="5219121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Curse originated when Boston Red Sox</a:t>
            </a:r>
          </a:p>
          <a:p>
            <a:r>
              <a:rPr lang="en-US" sz="2400" dirty="0" smtClean="0"/>
              <a:t>owner Harry Frazee sold Babe Ruth to</a:t>
            </a:r>
          </a:p>
          <a:p>
            <a:r>
              <a:rPr lang="en-US" sz="2400" dirty="0" smtClean="0"/>
              <a:t>the Yankees on January 3, 1920.</a:t>
            </a:r>
          </a:p>
          <a:p>
            <a:endParaRPr lang="en-US" sz="2400" dirty="0"/>
          </a:p>
          <a:p>
            <a:r>
              <a:rPr lang="en-US" sz="2400" dirty="0" smtClean="0"/>
              <a:t>The Red Sox had been highly successful,</a:t>
            </a:r>
          </a:p>
          <a:p>
            <a:r>
              <a:rPr lang="en-US" sz="2400" dirty="0" smtClean="0"/>
              <a:t>winning 5 of the first 15 “modern era” </a:t>
            </a:r>
          </a:p>
          <a:p>
            <a:r>
              <a:rPr lang="en-US" sz="2400" dirty="0" smtClean="0"/>
              <a:t>World Series.  Ruth was a member of </a:t>
            </a:r>
          </a:p>
          <a:p>
            <a:r>
              <a:rPr lang="en-US" sz="2400" dirty="0" smtClean="0"/>
              <a:t>1915, ‘16, and ’18 winners.</a:t>
            </a:r>
          </a:p>
          <a:p>
            <a:endParaRPr lang="en-US" sz="2400" dirty="0"/>
          </a:p>
          <a:p>
            <a:r>
              <a:rPr lang="en-US" sz="2400" dirty="0" smtClean="0"/>
              <a:t>Over the next 85 years, the Red Sox</a:t>
            </a:r>
          </a:p>
          <a:p>
            <a:r>
              <a:rPr lang="en-US" sz="2400" dirty="0" smtClean="0"/>
              <a:t>could not repeat.  A book and Yankees</a:t>
            </a:r>
          </a:p>
          <a:p>
            <a:r>
              <a:rPr lang="en-US" sz="2400" dirty="0" smtClean="0"/>
              <a:t>fans popularized the saying in 1990.</a:t>
            </a:r>
          </a:p>
          <a:p>
            <a:endParaRPr lang="en-US" sz="2400" dirty="0"/>
          </a:p>
          <a:p>
            <a:r>
              <a:rPr lang="en-US" sz="2400" dirty="0" smtClean="0"/>
              <a:t>The Red Sox came back from an 0-3</a:t>
            </a:r>
          </a:p>
          <a:p>
            <a:r>
              <a:rPr lang="en-US" sz="2400" dirty="0" smtClean="0"/>
              <a:t>deficit in 2004 ALCS vs Yankees and then</a:t>
            </a:r>
          </a:p>
          <a:p>
            <a:r>
              <a:rPr lang="en-US" sz="2400" dirty="0" smtClean="0"/>
              <a:t>swept Cardinals in the World Series.</a:t>
            </a:r>
          </a:p>
          <a:p>
            <a:endParaRPr lang="en-US" sz="2400" dirty="0"/>
          </a:p>
          <a:p>
            <a:r>
              <a:rPr lang="en-US" sz="2400" dirty="0" smtClean="0"/>
              <a:t>Boston won World Series in ‘07, ‘13, ‘18.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" y="1179933"/>
            <a:ext cx="7034167" cy="51114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9460897">
            <a:off x="-489785" y="2876441"/>
            <a:ext cx="8001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CURSE BROKEN 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74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21884" y="1351852"/>
            <a:ext cx="3070116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William </a:t>
            </a:r>
            <a:r>
              <a:rPr lang="en-US" dirty="0" err="1" smtClean="0"/>
              <a:t>Sianis</a:t>
            </a:r>
            <a:r>
              <a:rPr lang="en-US" dirty="0" smtClean="0"/>
              <a:t> owned the Billy Goat Tavern in Chicago.  He also owned a goat, “Murphy”.</a:t>
            </a:r>
          </a:p>
          <a:p>
            <a:endParaRPr lang="en-US" dirty="0"/>
          </a:p>
          <a:p>
            <a:r>
              <a:rPr lang="en-US" dirty="0" err="1" smtClean="0"/>
              <a:t>Sianis</a:t>
            </a:r>
            <a:r>
              <a:rPr lang="en-US" dirty="0" smtClean="0"/>
              <a:t> and his mascot goat</a:t>
            </a:r>
          </a:p>
          <a:p>
            <a:r>
              <a:rPr lang="en-US" dirty="0" smtClean="0"/>
              <a:t>were denied admission to </a:t>
            </a:r>
          </a:p>
          <a:p>
            <a:r>
              <a:rPr lang="en-US" dirty="0" smtClean="0"/>
              <a:t>Game 4 of the 1945 World</a:t>
            </a:r>
          </a:p>
          <a:p>
            <a:r>
              <a:rPr lang="en-US" dirty="0" smtClean="0"/>
              <a:t>Series at Wrigley Field.  </a:t>
            </a:r>
          </a:p>
          <a:p>
            <a:r>
              <a:rPr lang="en-US" dirty="0" smtClean="0"/>
              <a:t>The goat had a paid ticket.</a:t>
            </a:r>
          </a:p>
          <a:p>
            <a:endParaRPr lang="en-US" dirty="0"/>
          </a:p>
          <a:p>
            <a:r>
              <a:rPr lang="en-US" dirty="0" smtClean="0"/>
              <a:t>Upon being denied entry,</a:t>
            </a:r>
          </a:p>
          <a:p>
            <a:r>
              <a:rPr lang="en-US" dirty="0" err="1" smtClean="0"/>
              <a:t>Sianis</a:t>
            </a:r>
            <a:r>
              <a:rPr lang="en-US" dirty="0" smtClean="0"/>
              <a:t> reportedly told ushers,</a:t>
            </a:r>
          </a:p>
          <a:p>
            <a:r>
              <a:rPr lang="en-US" dirty="0" smtClean="0"/>
              <a:t>“You are never going to win a</a:t>
            </a:r>
          </a:p>
          <a:p>
            <a:r>
              <a:rPr lang="en-US" dirty="0" smtClean="0"/>
              <a:t>World Series again.”</a:t>
            </a:r>
          </a:p>
          <a:p>
            <a:endParaRPr lang="en-US" dirty="0"/>
          </a:p>
          <a:p>
            <a:r>
              <a:rPr lang="en-US" dirty="0" smtClean="0"/>
              <a:t>The “Curse of the Billy Goat”</a:t>
            </a:r>
          </a:p>
          <a:p>
            <a:r>
              <a:rPr lang="en-US" dirty="0" smtClean="0"/>
              <a:t>held for 71 years, until the</a:t>
            </a:r>
          </a:p>
          <a:p>
            <a:r>
              <a:rPr lang="en-US" dirty="0" smtClean="0"/>
              <a:t>Chicago Cubs won the Fall</a:t>
            </a:r>
          </a:p>
          <a:p>
            <a:r>
              <a:rPr lang="en-US" dirty="0" smtClean="0"/>
              <a:t>Classic in 2016.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6709"/>
            <a:ext cx="9019366" cy="55812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8096" y="100584"/>
            <a:ext cx="71278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Curse of the Billy Goat</a:t>
            </a:r>
            <a:endParaRPr lang="en-US" sz="6000" dirty="0"/>
          </a:p>
        </p:txBody>
      </p:sp>
      <p:sp>
        <p:nvSpPr>
          <p:cNvPr id="3" name="Rectangle 2"/>
          <p:cNvSpPr/>
          <p:nvPr/>
        </p:nvSpPr>
        <p:spPr>
          <a:xfrm rot="1492011">
            <a:off x="340939" y="3265012"/>
            <a:ext cx="818743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CURSE BROKEN </a:t>
            </a:r>
          </a:p>
        </p:txBody>
      </p:sp>
    </p:spTree>
    <p:extLst>
      <p:ext uri="{BB962C8B-B14F-4D97-AF65-F5344CB8AC3E}">
        <p14:creationId xmlns:p14="http://schemas.microsoft.com/office/powerpoint/2010/main" val="83135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323820" y="1242870"/>
            <a:ext cx="4719528" cy="830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“jinx” says that a player (or team) appearing on the front cover of Sports Illustrated will incur some bad luck.</a:t>
            </a:r>
          </a:p>
          <a:p>
            <a:endParaRPr lang="en-US" sz="2400" dirty="0"/>
          </a:p>
          <a:p>
            <a:r>
              <a:rPr lang="en-US" sz="2400" dirty="0" smtClean="0"/>
              <a:t>Milwaukee Braves’ slugger (and future Hall-of-Famer) Eddie Mathews appeared on the very first S.I. cover in August, 1954.  </a:t>
            </a:r>
          </a:p>
          <a:p>
            <a:endParaRPr lang="en-US" sz="2400" dirty="0"/>
          </a:p>
          <a:p>
            <a:r>
              <a:rPr lang="en-US" sz="2400" dirty="0" smtClean="0"/>
              <a:t>The week after this issue hit the newsstands, the Braves had a 10-game winning streak snapped and Mathews broke his hand. 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269252" y="73152"/>
            <a:ext cx="68286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Sports Illustrated Jinx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2" y="-1"/>
            <a:ext cx="5160416" cy="717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72166" y="2633936"/>
            <a:ext cx="443484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In 2014, S.I. ran a cover featuring Astros’ outfielder George Springer – and boldly predicted that the Astros would win the World Series three years later in 2017.</a:t>
            </a:r>
          </a:p>
          <a:p>
            <a:endParaRPr lang="en-US" sz="2400" smtClean="0"/>
          </a:p>
          <a:p>
            <a:r>
              <a:rPr lang="en-US" sz="2400" smtClean="0"/>
              <a:t>Not only did the Astros win it all in 2017, but George Springer was the World Series MVP !</a:t>
            </a:r>
          </a:p>
          <a:p>
            <a:endParaRPr lang="en-US" sz="2400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720840" y="0"/>
            <a:ext cx="55020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Sports Illustrated</a:t>
            </a:r>
          </a:p>
          <a:p>
            <a:pPr algn="ctr"/>
            <a:r>
              <a:rPr lang="en-US" sz="6000" dirty="0" smtClean="0"/>
              <a:t> Jinx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824"/>
            <a:ext cx="6839712" cy="68397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40174" y="4074652"/>
            <a:ext cx="4483873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</a:rPr>
              <a:t>CURSE BROKEN </a:t>
            </a:r>
          </a:p>
        </p:txBody>
      </p:sp>
    </p:spTree>
    <p:extLst>
      <p:ext uri="{BB962C8B-B14F-4D97-AF65-F5344CB8AC3E}">
        <p14:creationId xmlns:p14="http://schemas.microsoft.com/office/powerpoint/2010/main" val="63942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84358" y="0"/>
            <a:ext cx="4852194" cy="914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Colavito</a:t>
            </a:r>
            <a:r>
              <a:rPr lang="en-US" sz="2400" dirty="0" smtClean="0"/>
              <a:t> was a popular Cleveland Indians player in the late 1950s.</a:t>
            </a:r>
          </a:p>
          <a:p>
            <a:endParaRPr lang="en-US" sz="2400" dirty="0"/>
          </a:p>
          <a:p>
            <a:r>
              <a:rPr lang="en-US" sz="2400" dirty="0" smtClean="0"/>
              <a:t>He led the A.L. in slugging in 1958 and led in home runs (42) in 1959.</a:t>
            </a:r>
          </a:p>
          <a:p>
            <a:endParaRPr lang="en-US" sz="2400" dirty="0"/>
          </a:p>
          <a:p>
            <a:r>
              <a:rPr lang="en-US" sz="2400" dirty="0" smtClean="0"/>
              <a:t>In April, 1960 he was traded to the Detroit Tigers for Harvey </a:t>
            </a:r>
            <a:r>
              <a:rPr lang="en-US" sz="2400" dirty="0" err="1" smtClean="0"/>
              <a:t>Kuenn</a:t>
            </a:r>
            <a:r>
              <a:rPr lang="en-US" sz="2400" dirty="0" smtClean="0"/>
              <a:t> (who had led the A.L. with .353 average).</a:t>
            </a:r>
          </a:p>
          <a:p>
            <a:endParaRPr lang="en-US" sz="2400" dirty="0"/>
          </a:p>
          <a:p>
            <a:r>
              <a:rPr lang="en-US" sz="2400" dirty="0" smtClean="0"/>
              <a:t>Fans in Cleveland were outraged and demanded that GM Frank “Trader” Lane be fired.</a:t>
            </a:r>
          </a:p>
          <a:p>
            <a:endParaRPr lang="en-US" sz="2400" dirty="0"/>
          </a:p>
          <a:p>
            <a:r>
              <a:rPr lang="en-US" sz="2400" dirty="0" smtClean="0"/>
              <a:t>The Indians have not won a World Series since this “curse” has been in force.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130841" y="5934456"/>
            <a:ext cx="74706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Curse of Rocky </a:t>
            </a:r>
            <a:r>
              <a:rPr lang="en-US" sz="6000" dirty="0" err="1" smtClean="0"/>
              <a:t>Colavito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45784" cy="56387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57749" y="705071"/>
            <a:ext cx="4040080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</a:rPr>
              <a:t>CURSE </a:t>
            </a:r>
            <a:endParaRPr lang="en-US" sz="9600" dirty="0" smtClean="0">
              <a:solidFill>
                <a:schemeClr val="bg1"/>
              </a:solidFill>
            </a:endParaRPr>
          </a:p>
          <a:p>
            <a:pPr algn="ctr"/>
            <a:r>
              <a:rPr lang="en-US" sz="9600" dirty="0" smtClean="0">
                <a:solidFill>
                  <a:schemeClr val="bg1"/>
                </a:solidFill>
              </a:rPr>
              <a:t>STILL </a:t>
            </a:r>
          </a:p>
          <a:p>
            <a:pPr algn="ctr"/>
            <a:r>
              <a:rPr lang="en-US" sz="9600" dirty="0" smtClean="0">
                <a:solidFill>
                  <a:schemeClr val="bg1"/>
                </a:solidFill>
              </a:rPr>
              <a:t>ACTIVE</a:t>
            </a:r>
            <a:r>
              <a:rPr lang="en-US" sz="9600" dirty="0" smtClean="0">
                <a:solidFill>
                  <a:schemeClr val="accent6"/>
                </a:solidFill>
              </a:rPr>
              <a:t> </a:t>
            </a:r>
            <a:endParaRPr lang="en-US" sz="9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9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88736" y="979424"/>
            <a:ext cx="5861304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Upon winning the 1985 Japanese Championship Series, fans of the Hanshin Tigers celebrated at the Ebisu canal bridge.</a:t>
            </a:r>
          </a:p>
          <a:p>
            <a:endParaRPr lang="en-US" sz="2400" dirty="0"/>
          </a:p>
          <a:p>
            <a:r>
              <a:rPr lang="en-US" sz="2400" dirty="0" smtClean="0"/>
              <a:t>Per tradition, they shouted out team members’ names, and a fan that resembled that player jumped into the canal.</a:t>
            </a:r>
          </a:p>
          <a:p>
            <a:endParaRPr lang="en-US" sz="2400" dirty="0"/>
          </a:p>
          <a:p>
            <a:r>
              <a:rPr lang="en-US" sz="2400" dirty="0" smtClean="0"/>
              <a:t>When they came to Series MVP Randy Bass, none of the fans resembled the American.  So they grabbed a statue of Colonel Sanders from a nearby KFC and threw it in the canal.</a:t>
            </a:r>
          </a:p>
          <a:p>
            <a:endParaRPr lang="en-US" sz="2400" dirty="0"/>
          </a:p>
          <a:p>
            <a:r>
              <a:rPr lang="en-US" sz="2400" dirty="0" smtClean="0"/>
              <a:t>Supposedly, Col. Harlan Sanders placed a curse on the Tigers, and they have not won a Japan Series title since.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79087" y="-23031"/>
            <a:ext cx="8643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Curse of Colonel Sanders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75" y="1345311"/>
            <a:ext cx="4514850" cy="4514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75" y="806018"/>
            <a:ext cx="4514850" cy="59439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61" y="806704"/>
            <a:ext cx="4538472" cy="60512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316500" y="1345311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CURSE </a:t>
            </a:r>
          </a:p>
          <a:p>
            <a:pPr algn="ctr"/>
            <a:r>
              <a:rPr lang="en-US" sz="8800" dirty="0">
                <a:solidFill>
                  <a:schemeClr val="bg1"/>
                </a:solidFill>
              </a:rPr>
              <a:t>STILL </a:t>
            </a:r>
          </a:p>
          <a:p>
            <a:pPr algn="ctr"/>
            <a:r>
              <a:rPr lang="en-US" sz="8800" dirty="0">
                <a:solidFill>
                  <a:schemeClr val="bg1"/>
                </a:solidFill>
              </a:rPr>
              <a:t>ACTIVE </a:t>
            </a:r>
          </a:p>
        </p:txBody>
      </p:sp>
    </p:spTree>
    <p:extLst>
      <p:ext uri="{BB962C8B-B14F-4D97-AF65-F5344CB8AC3E}">
        <p14:creationId xmlns:p14="http://schemas.microsoft.com/office/powerpoint/2010/main" val="179991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545" y="1044382"/>
            <a:ext cx="4074669" cy="51544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024" y="-9144"/>
            <a:ext cx="1157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/>
              <a:t>Superstition </a:t>
            </a:r>
            <a:r>
              <a:rPr lang="en-US" sz="7200" b="1" dirty="0" err="1" smtClean="0"/>
              <a:t>ain’t</a:t>
            </a:r>
            <a:r>
              <a:rPr lang="en-US" sz="7200" b="1" dirty="0" smtClean="0"/>
              <a:t> the way !</a:t>
            </a:r>
            <a:endParaRPr lang="en-US" sz="7200" b="1" dirty="0"/>
          </a:p>
        </p:txBody>
      </p:sp>
      <p:sp>
        <p:nvSpPr>
          <p:cNvPr id="3" name="TextBox 2"/>
          <p:cNvSpPr txBox="1"/>
          <p:nvPr/>
        </p:nvSpPr>
        <p:spPr>
          <a:xfrm rot="20118226">
            <a:off x="439617" y="5097715"/>
            <a:ext cx="17562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13</a:t>
            </a:r>
            <a:endParaRPr lang="en-US" sz="9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064" y="1280159"/>
            <a:ext cx="2605384" cy="23158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350" y="3369506"/>
            <a:ext cx="2936484" cy="32619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44274" y="6198838"/>
            <a:ext cx="51538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www.youtube.com/watch?v=VoYV4YWXbAM</a:t>
            </a:r>
            <a:endParaRPr lang="en-US" dirty="0" smtClean="0"/>
          </a:p>
          <a:p>
            <a:pPr algn="ctr"/>
            <a:r>
              <a:rPr lang="en-US" u="sng" dirty="0">
                <a:hlinkClick r:id="rId7"/>
              </a:rPr>
              <a:t>https://</a:t>
            </a:r>
            <a:r>
              <a:rPr lang="en-US" u="sng" dirty="0" smtClean="0">
                <a:hlinkClick r:id="rId7"/>
              </a:rPr>
              <a:t>youtu.be/CzsmbxPHgnA</a:t>
            </a:r>
            <a:endParaRPr lang="en-US" u="sng" dirty="0" smtClean="0"/>
          </a:p>
          <a:p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92" y="1044382"/>
            <a:ext cx="2451895" cy="388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0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20770"/>
            <a:ext cx="120338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Your “game lid” should last all season</a:t>
            </a:r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1036409"/>
            <a:ext cx="7232904" cy="50087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39351" y="5933777"/>
            <a:ext cx="75551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Especially if you’re playing well !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316" y="1036409"/>
            <a:ext cx="8147560" cy="500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1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20770"/>
            <a:ext cx="120338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Even longer for your game helmet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752" y="1044992"/>
            <a:ext cx="5106344" cy="572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373661" y="0"/>
            <a:ext cx="12374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Clothing superstitions – NOT recommended 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58151" y="6048482"/>
            <a:ext cx="3388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Would wear a gold thong under </a:t>
            </a:r>
          </a:p>
          <a:p>
            <a:pPr algn="ctr"/>
            <a:r>
              <a:rPr lang="en-US" dirty="0" smtClean="0"/>
              <a:t>his uniform pants to break slumps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96804" y="5957042"/>
            <a:ext cx="3190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Would wear the same pair of</a:t>
            </a:r>
          </a:p>
          <a:p>
            <a:pPr algn="ctr"/>
            <a:r>
              <a:rPr lang="en-US" dirty="0" smtClean="0"/>
              <a:t>boxer shorts during a win streak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037133" y="5957042"/>
            <a:ext cx="3016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Wore the same protective cup</a:t>
            </a:r>
          </a:p>
          <a:p>
            <a:pPr algn="ctr"/>
            <a:r>
              <a:rPr lang="en-US" dirty="0"/>
              <a:t>f</a:t>
            </a:r>
            <a:r>
              <a:rPr lang="en-US" dirty="0" smtClean="0"/>
              <a:t>rom high school onwards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50" y="931592"/>
            <a:ext cx="3645753" cy="48538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0740">
            <a:off x="1779013" y="3605341"/>
            <a:ext cx="1701250" cy="12445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172" y="931592"/>
            <a:ext cx="3537217" cy="48538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494" y="3172968"/>
            <a:ext cx="1016698" cy="10166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14" y="923329"/>
            <a:ext cx="3449478" cy="49212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781" y="3674615"/>
            <a:ext cx="1030101" cy="103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6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8151" y="0"/>
            <a:ext cx="12033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Players are superstitious about their bats</a:t>
            </a:r>
            <a:endParaRPr lang="en-US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68" y="1023914"/>
            <a:ext cx="3635128" cy="50709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1480" y="6092240"/>
            <a:ext cx="3176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Slept with his bats when he was</a:t>
            </a:r>
          </a:p>
          <a:p>
            <a:pPr algn="ctr"/>
            <a:r>
              <a:rPr lang="en-US" dirty="0" smtClean="0"/>
              <a:t>on a hitting streak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020" y="1023914"/>
            <a:ext cx="3533656" cy="49471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84196" y="6230739"/>
            <a:ext cx="2782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Kept his bats in a silver case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441" y="1033058"/>
            <a:ext cx="3605916" cy="49126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37134" y="6055478"/>
            <a:ext cx="3716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Once sold his Mercedes auto because</a:t>
            </a:r>
          </a:p>
          <a:p>
            <a:pPr algn="ctr"/>
            <a:r>
              <a:rPr lang="en-US" dirty="0" smtClean="0"/>
              <a:t>“It didn’t have any hits left in it!”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2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373661" y="0"/>
            <a:ext cx="12374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Pre-game food rituals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264193" y="6095541"/>
            <a:ext cx="3212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Ate chicken before EVERY game!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126703" y="6030728"/>
            <a:ext cx="4016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Chewed four pieces of black licorice and then brushed his teeth in the dugout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55953" y="6030729"/>
            <a:ext cx="3315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Ate at the same Italian restaurant</a:t>
            </a:r>
          </a:p>
          <a:p>
            <a:pPr algn="ctr"/>
            <a:r>
              <a:rPr lang="en-US" dirty="0" smtClean="0"/>
              <a:t>before each home start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4" y="710629"/>
            <a:ext cx="3709466" cy="53347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506" y="830996"/>
            <a:ext cx="3616670" cy="50760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508" y="845936"/>
            <a:ext cx="3688726" cy="516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5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296" y="38754"/>
            <a:ext cx="120338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Don’t step on the foul line !</a:t>
            </a:r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71" y="1500891"/>
            <a:ext cx="5811393" cy="4672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16" y="848769"/>
            <a:ext cx="4233672" cy="595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3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296" y="38754"/>
            <a:ext cx="120338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Animals on the Field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04" y="1114519"/>
            <a:ext cx="7250032" cy="51164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116" y="6291072"/>
            <a:ext cx="12078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September 9, 1969 – Cubs at Mets – Black Cat appears in front of Cubs’ dugout at </a:t>
            </a:r>
            <a:r>
              <a:rPr lang="en-US" sz="2400" dirty="0" err="1" smtClean="0"/>
              <a:t>Shea</a:t>
            </a:r>
            <a:r>
              <a:rPr lang="en-US" sz="2400" dirty="0" smtClean="0"/>
              <a:t> Stadium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0250424" y="2459736"/>
            <a:ext cx="121379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Bad</a:t>
            </a:r>
          </a:p>
          <a:p>
            <a:pPr algn="ctr"/>
            <a:r>
              <a:rPr lang="en-US" sz="4400" dirty="0" smtClean="0"/>
              <a:t>Luck</a:t>
            </a:r>
          </a:p>
          <a:p>
            <a:pPr algn="ctr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6501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296" y="38754"/>
            <a:ext cx="120338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Animals on the Field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871090" y="6181344"/>
            <a:ext cx="10456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October 5, 2011– Phillies at Cardinals– the Rally Squirrel appears at Busch Stadium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998589" y="1364892"/>
            <a:ext cx="25907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Good Luck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1" y="2317823"/>
            <a:ext cx="5812231" cy="32810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527" y="1518076"/>
            <a:ext cx="6221618" cy="428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6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1123</Words>
  <Application>Microsoft Office PowerPoint</Application>
  <PresentationFormat>Widescreen</PresentationFormat>
  <Paragraphs>173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Monte Cely</dc:creator>
  <cp:lastModifiedBy>Monte Cely</cp:lastModifiedBy>
  <cp:revision>83</cp:revision>
  <dcterms:created xsi:type="dcterms:W3CDTF">2018-10-04T23:36:56Z</dcterms:created>
  <dcterms:modified xsi:type="dcterms:W3CDTF">2019-03-04T21:05:40Z</dcterms:modified>
</cp:coreProperties>
</file>