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355" r:id="rId4"/>
    <p:sldId id="325" r:id="rId5"/>
    <p:sldId id="378" r:id="rId6"/>
    <p:sldId id="354" r:id="rId7"/>
    <p:sldId id="366" r:id="rId8"/>
    <p:sldId id="376" r:id="rId9"/>
    <p:sldId id="377" r:id="rId10"/>
    <p:sldId id="364" r:id="rId11"/>
    <p:sldId id="3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88" d="100"/>
          <a:sy n="8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8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29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1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77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6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02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11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81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Indianapolis Indians Victory</a:t>
            </a:r>
            <a:r>
              <a:rPr lang="en-US" baseline="0" dirty="0" smtClean="0"/>
              <a:t> Field (Pittsburgh Pirates AAA team)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1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28600"/>
            <a:ext cx="9525000" cy="2362199"/>
          </a:xfrm>
        </p:spPr>
        <p:txBody>
          <a:bodyPr>
            <a:noAutofit/>
          </a:bodyPr>
          <a:lstStyle/>
          <a:p>
            <a:pPr algn="r"/>
            <a:r>
              <a:rPr lang="en-US" sz="8000" dirty="0" smtClean="0"/>
              <a:t>The Irish in Baseball</a:t>
            </a:r>
            <a:endParaRPr lang="en-US" sz="8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1398" y="4124099"/>
            <a:ext cx="345077" cy="611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7244" y="3587805"/>
            <a:ext cx="302623" cy="536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1899" y="3555145"/>
            <a:ext cx="259080" cy="4591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19461" y="4010759"/>
            <a:ext cx="345077" cy="611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1601" y="3176217"/>
            <a:ext cx="327192" cy="5798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30000" y="3160370"/>
            <a:ext cx="345076" cy="6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0" y="228600"/>
            <a:ext cx="56388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Comic Sans MS" panose="030F0702030302020204" pitchFamily="66" charset="0"/>
              </a:rPr>
              <a:t>Happy St. Patrick’s Day from</a:t>
            </a:r>
          </a:p>
          <a:p>
            <a:endParaRPr lang="en-US" sz="2800" b="1" i="1" dirty="0">
              <a:latin typeface="Comic Sans MS" panose="030F0702030302020204" pitchFamily="66" charset="0"/>
            </a:endParaRPr>
          </a:p>
          <a:p>
            <a:r>
              <a:rPr lang="en-US" sz="2800" b="1" i="1" dirty="0" smtClean="0">
                <a:latin typeface="Comic Sans MS" panose="030F0702030302020204" pitchFamily="66" charset="0"/>
              </a:rPr>
              <a:t>Jim O’Kenton</a:t>
            </a:r>
          </a:p>
          <a:p>
            <a:endParaRPr lang="en-US" sz="2800" b="1" i="1" dirty="0" smtClean="0">
              <a:latin typeface="Comic Sans MS" panose="030F0702030302020204" pitchFamily="66" charset="0"/>
            </a:endParaRPr>
          </a:p>
          <a:p>
            <a:r>
              <a:rPr lang="en-US" sz="2800" b="1" i="1" dirty="0" smtClean="0">
                <a:latin typeface="Comic Sans MS" panose="030F0702030302020204" pitchFamily="66" charset="0"/>
              </a:rPr>
              <a:t>Monte &amp; Linda McCely</a:t>
            </a:r>
          </a:p>
          <a:p>
            <a:endParaRPr lang="en-US" sz="2800" b="1" i="1" dirty="0" smtClean="0">
              <a:latin typeface="Comic Sans MS" panose="030F0702030302020204" pitchFamily="66" charset="0"/>
            </a:endParaRPr>
          </a:p>
          <a:p>
            <a:r>
              <a:rPr lang="en-US" sz="2800" b="1" i="1" dirty="0" smtClean="0">
                <a:latin typeface="Comic Sans MS" panose="030F0702030302020204" pitchFamily="66" charset="0"/>
              </a:rPr>
              <a:t>Jerry O’Miller</a:t>
            </a:r>
            <a:endParaRPr lang="en-US" sz="2800" b="1" i="1" dirty="0">
              <a:latin typeface="Comic Sans MS" panose="030F0702030302020204" pitchFamily="66" charset="0"/>
            </a:endParaRPr>
          </a:p>
          <a:p>
            <a:endParaRPr lang="en-US" sz="2800" b="1" i="1" dirty="0">
              <a:latin typeface="Comic Sans MS" panose="030F0702030302020204" pitchFamily="66" charset="0"/>
            </a:endParaRPr>
          </a:p>
          <a:p>
            <a:r>
              <a:rPr lang="en-US" sz="2800" b="1" i="1" dirty="0" smtClean="0">
                <a:latin typeface="Comic Sans MS" panose="030F0702030302020204" pitchFamily="66" charset="0"/>
              </a:rPr>
              <a:t>Bob and Diane McCaruthers</a:t>
            </a:r>
          </a:p>
          <a:p>
            <a:endParaRPr lang="en-US" sz="2800" b="1" i="1" dirty="0" smtClean="0">
              <a:latin typeface="Comic Sans MS" panose="030F0702030302020204" pitchFamily="66" charset="0"/>
            </a:endParaRPr>
          </a:p>
          <a:p>
            <a:r>
              <a:rPr lang="en-US" sz="2800" b="1" i="1" dirty="0" smtClean="0">
                <a:latin typeface="Comic Sans MS" panose="030F0702030302020204" pitchFamily="66" charset="0"/>
              </a:rPr>
              <a:t>Ira O’Siegel</a:t>
            </a:r>
          </a:p>
          <a:p>
            <a:endParaRPr lang="en-US" sz="2800" b="1" i="1" dirty="0" smtClean="0">
              <a:latin typeface="Comic Sans MS" panose="030F0702030302020204" pitchFamily="66" charset="0"/>
            </a:endParaRPr>
          </a:p>
          <a:p>
            <a:r>
              <a:rPr lang="en-US" sz="2800" b="1" i="1" dirty="0" smtClean="0">
                <a:latin typeface="Comic Sans MS" panose="030F0702030302020204" pitchFamily="66" charset="0"/>
              </a:rPr>
              <a:t>Dan McWalsh</a:t>
            </a:r>
          </a:p>
          <a:p>
            <a:endParaRPr lang="en-US" sz="2800" b="1" i="1" dirty="0" smtClean="0">
              <a:latin typeface="Comic Sans MS" panose="030F0702030302020204" pitchFamily="66" charset="0"/>
            </a:endParaRPr>
          </a:p>
          <a:p>
            <a:r>
              <a:rPr lang="en-US" sz="2800" b="1" i="1" dirty="0" smtClean="0">
                <a:latin typeface="Comic Sans MS" panose="030F0702030302020204" pitchFamily="66" charset="0"/>
              </a:rPr>
              <a:t>Mike O’McNulty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7800" y="914400"/>
            <a:ext cx="701474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8006" y="1904999"/>
            <a:ext cx="472115" cy="749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34" y="1905000"/>
            <a:ext cx="457611" cy="739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51" y="2819400"/>
            <a:ext cx="453731" cy="57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609" y="3315498"/>
            <a:ext cx="452250" cy="517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30804" y="4037830"/>
            <a:ext cx="403055" cy="6389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315" y="4495800"/>
            <a:ext cx="454336" cy="580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7800" y="5283670"/>
            <a:ext cx="497792" cy="6599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248" y="6150478"/>
            <a:ext cx="445445" cy="561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6088"/>
            <a:ext cx="5475514" cy="623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118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Early Baseball and the Irish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648200" y="1447800"/>
            <a:ext cx="693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It’s estimated that in the first couple of decades of organized ball </a:t>
            </a:r>
            <a:r>
              <a:rPr lang="en-US" sz="2800" dirty="0" smtClean="0"/>
              <a:t>in </a:t>
            </a:r>
            <a:r>
              <a:rPr lang="en-US" sz="2800" dirty="0" smtClean="0"/>
              <a:t>America, </a:t>
            </a:r>
            <a:r>
              <a:rPr lang="en-US" sz="2800" dirty="0" smtClean="0"/>
              <a:t>at least 30</a:t>
            </a:r>
            <a:r>
              <a:rPr lang="en-US" sz="2800" dirty="0" smtClean="0"/>
              <a:t>% of the players were either </a:t>
            </a:r>
            <a:r>
              <a:rPr lang="en-US" sz="2800" dirty="0" smtClean="0"/>
              <a:t>born in Ireland </a:t>
            </a:r>
            <a:r>
              <a:rPr lang="en-US" sz="2800" dirty="0" smtClean="0"/>
              <a:t>or just one generation removed. </a:t>
            </a:r>
            <a:r>
              <a:rPr lang="en-US" sz="2800" dirty="0"/>
              <a:t>Many of the biggest stars at the turn of the 20th century were either immigrants or their </a:t>
            </a:r>
            <a:r>
              <a:rPr lang="en-US" sz="2800" dirty="0" smtClean="0"/>
              <a:t>first-born, </a:t>
            </a:r>
            <a:r>
              <a:rPr lang="en-US" sz="2800" dirty="0"/>
              <a:t>including Michael “King” Kelly, Roger Connor (Home Run King before Babe Ruth), Eddie Collins, Big Ed </a:t>
            </a:r>
            <a:r>
              <a:rPr lang="en-US" sz="2800" dirty="0" smtClean="0"/>
              <a:t>Walsh, and </a:t>
            </a:r>
            <a:r>
              <a:rPr lang="en-US" sz="2800" dirty="0"/>
              <a:t>managers Connie Mack and John McGraw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32861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0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</a:t>
            </a:r>
            <a:r>
              <a:rPr lang="en-US" sz="2800" dirty="0" smtClean="0"/>
              <a:t>have been 49 players born in Ireland. The first player – Tommy Bond – was born in Granard, Ireland, and debuted in 1876. </a:t>
            </a:r>
            <a:r>
              <a:rPr lang="en-US" sz="2800" dirty="0" smtClean="0"/>
              <a:t>He played </a:t>
            </a:r>
            <a:r>
              <a:rPr lang="en-US" sz="2800" dirty="0" smtClean="0"/>
              <a:t>8 years. </a:t>
            </a:r>
            <a:r>
              <a:rPr lang="en-US" sz="2800" dirty="0" smtClean="0"/>
              <a:t>The Irish Baseball League’s award for the best pitcher is called the Tommy Bond Award.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48443" y="368587"/>
            <a:ext cx="6923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Players Born In </a:t>
            </a:r>
            <a:r>
              <a:rPr lang="en-US" sz="4800" dirty="0" smtClean="0"/>
              <a:t>Ireland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802" y="551459"/>
            <a:ext cx="2285198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267200"/>
            <a:ext cx="1648691" cy="2459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419600"/>
            <a:ext cx="89698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most </a:t>
            </a:r>
            <a:r>
              <a:rPr lang="en-US" sz="2800" dirty="0" smtClean="0"/>
              <a:t>recent player – P.J. Conlon – was born in </a:t>
            </a:r>
            <a:r>
              <a:rPr lang="en-US" sz="2800" dirty="0" smtClean="0"/>
              <a:t>Belfast</a:t>
            </a:r>
            <a:r>
              <a:rPr lang="en-US" sz="2800" dirty="0" smtClean="0"/>
              <a:t>, </a:t>
            </a:r>
            <a:r>
              <a:rPr lang="en-US" sz="2800" dirty="0" smtClean="0"/>
              <a:t>Northern </a:t>
            </a:r>
            <a:r>
              <a:rPr lang="en-US" sz="2800" dirty="0" smtClean="0"/>
              <a:t>Ireland, and debuted in 2018. Until he played, there hadn’t been an Irish-born player since 1945 (Joe Cleary from Cork).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2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1188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Best Irish-Born Players At Each Position</a:t>
            </a:r>
          </a:p>
          <a:p>
            <a:pPr algn="ctr"/>
            <a:r>
              <a:rPr lang="en-US" sz="4000" dirty="0" smtClean="0"/>
              <a:t>(according to “Hardball Times”)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22860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03487"/>
            <a:ext cx="51958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Pitchers</a:t>
            </a:r>
          </a:p>
          <a:p>
            <a:r>
              <a:rPr lang="en-US" dirty="0" smtClean="0"/>
              <a:t>Tony Mullane (pitched lefty and righty)</a:t>
            </a:r>
          </a:p>
          <a:p>
            <a:r>
              <a:rPr lang="en-US" dirty="0" smtClean="0"/>
              <a:t>Tommy Bond (umped after he retired)</a:t>
            </a:r>
          </a:p>
          <a:p>
            <a:endParaRPr lang="en-US" dirty="0"/>
          </a:p>
          <a:p>
            <a:r>
              <a:rPr lang="en-US" u="sng" dirty="0" smtClean="0"/>
              <a:t>Catcher</a:t>
            </a:r>
          </a:p>
          <a:p>
            <a:r>
              <a:rPr lang="en-US" dirty="0" smtClean="0"/>
              <a:t>Jimmy Archer (Canadian Baseball Hall Of Fame member)</a:t>
            </a:r>
          </a:p>
          <a:p>
            <a:endParaRPr lang="en-US" dirty="0"/>
          </a:p>
          <a:p>
            <a:r>
              <a:rPr lang="en-US" u="sng" dirty="0"/>
              <a:t>First Base</a:t>
            </a:r>
          </a:p>
          <a:p>
            <a:r>
              <a:rPr lang="en-US" dirty="0" smtClean="0"/>
              <a:t>Jack Doyle (nicknamed “Dirty Jack” because of how he ran the bases)</a:t>
            </a:r>
          </a:p>
          <a:p>
            <a:endParaRPr lang="en-US" dirty="0"/>
          </a:p>
          <a:p>
            <a:r>
              <a:rPr lang="en-US" u="sng" dirty="0"/>
              <a:t>Second Base</a:t>
            </a:r>
          </a:p>
          <a:p>
            <a:r>
              <a:rPr lang="en-US" dirty="0" smtClean="0"/>
              <a:t>Reddy Mack (started at age 19)</a:t>
            </a:r>
          </a:p>
          <a:p>
            <a:endParaRPr lang="en-US" dirty="0"/>
          </a:p>
          <a:p>
            <a:r>
              <a:rPr lang="en-US" u="sng" dirty="0"/>
              <a:t>Shortstop</a:t>
            </a:r>
          </a:p>
          <a:p>
            <a:r>
              <a:rPr lang="en-US" dirty="0" smtClean="0"/>
              <a:t>Andy Leonard (.299 hitter, played pro cricket in Ireland after he retired)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1676400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Third Base</a:t>
            </a:r>
          </a:p>
          <a:p>
            <a:r>
              <a:rPr lang="en-US" dirty="0" smtClean="0"/>
              <a:t>Mike Muldoon (great glove, no hit, .199 in his last season)</a:t>
            </a:r>
          </a:p>
          <a:p>
            <a:endParaRPr lang="en-US" dirty="0"/>
          </a:p>
          <a:p>
            <a:r>
              <a:rPr lang="en-US" u="sng" dirty="0"/>
              <a:t>Left Field</a:t>
            </a:r>
          </a:p>
          <a:p>
            <a:r>
              <a:rPr lang="en-US" dirty="0" smtClean="0"/>
              <a:t>Curry Foley (first major leaguer to hit for the cycle)</a:t>
            </a:r>
          </a:p>
          <a:p>
            <a:endParaRPr lang="en-US" dirty="0"/>
          </a:p>
          <a:p>
            <a:r>
              <a:rPr lang="en-US" u="sng" dirty="0"/>
              <a:t>Center Field</a:t>
            </a:r>
          </a:p>
          <a:p>
            <a:r>
              <a:rPr lang="en-US" dirty="0" smtClean="0"/>
              <a:t>Patsy Donovan (played 17 years, .301 lifetime average)</a:t>
            </a:r>
          </a:p>
          <a:p>
            <a:endParaRPr lang="en-US" dirty="0"/>
          </a:p>
          <a:p>
            <a:r>
              <a:rPr lang="en-US" u="sng" dirty="0"/>
              <a:t>Right Field</a:t>
            </a:r>
          </a:p>
          <a:p>
            <a:r>
              <a:rPr lang="en-US" dirty="0" smtClean="0"/>
              <a:t>Jimmy Walsh (2 world Championships, speed on the </a:t>
            </a:r>
            <a:r>
              <a:rPr lang="en-US" dirty="0"/>
              <a:t>b</a:t>
            </a:r>
            <a:r>
              <a:rPr lang="en-US" dirty="0" smtClean="0"/>
              <a:t>ases)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1676400"/>
            <a:ext cx="2305050" cy="2124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3769179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July 18, 1882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4" y="381000"/>
            <a:ext cx="12148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Irish-American Baseball Hall Of Fame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551715" y="1597885"/>
            <a:ext cx="6324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 smtClean="0"/>
              <a:t>The Irish-American Baseball Hall of Fame </a:t>
            </a:r>
            <a:r>
              <a:rPr lang="en-US" sz="2000" dirty="0"/>
              <a:t>recognizes players, managers, executives, journalists, and entertainers of Irish descent who have significantly and positively impacted the game of baseball</a:t>
            </a:r>
            <a:r>
              <a:rPr lang="en-US" sz="2000" dirty="0" smtClean="0"/>
              <a:t>. It was started in 2008 by amateur baseball historian Shaun Clancy inside Foley’s NY Pub &amp; Restaurant (“An Irish Bar with a Baseball Attitude”).</a:t>
            </a:r>
          </a:p>
          <a:p>
            <a:pPr fontAlgn="base"/>
            <a:endParaRPr lang="en-US" sz="2000" dirty="0"/>
          </a:p>
          <a:p>
            <a:pPr fontAlgn="base"/>
            <a:r>
              <a:rPr lang="en-US" sz="2000" dirty="0"/>
              <a:t>With the blessing of the National Baseball Hall of Fame, </a:t>
            </a:r>
            <a:r>
              <a:rPr lang="en-US" sz="2000" dirty="0" smtClean="0"/>
              <a:t>Foley’s is a </a:t>
            </a:r>
            <a:r>
              <a:rPr lang="en-US" sz="2000" dirty="0"/>
              <a:t>popular destination among baseball players, executives, </a:t>
            </a:r>
            <a:r>
              <a:rPr lang="en-US" sz="2000" dirty="0" smtClean="0"/>
              <a:t>umpires, </a:t>
            </a:r>
            <a:r>
              <a:rPr lang="en-US" sz="2000" dirty="0"/>
              <a:t>and </a:t>
            </a:r>
            <a:r>
              <a:rPr lang="en-US" sz="2000" dirty="0" smtClean="0"/>
              <a:t>fans. </a:t>
            </a:r>
            <a:r>
              <a:rPr lang="en-US" sz="2000" dirty="0"/>
              <a:t>Inductees are chosen based on a combination of factors, including impact on the game, popularity on and off the field, contributions to society, connections to the Irish community, </a:t>
            </a:r>
            <a:r>
              <a:rPr lang="en-US" sz="2000" dirty="0" smtClean="0"/>
              <a:t>and ancestry</a:t>
            </a:r>
            <a:r>
              <a:rPr lang="en-US" sz="2000" dirty="0"/>
              <a:t>.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4861831" cy="37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31629" y="164586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91986" y="4264934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2009</a:t>
            </a:r>
          </a:p>
          <a:p>
            <a:r>
              <a:rPr lang="en-US" sz="2800" dirty="0" smtClean="0"/>
              <a:t>Steve Garvey</a:t>
            </a:r>
          </a:p>
          <a:p>
            <a:r>
              <a:rPr lang="en-US" sz="2800" dirty="0" smtClean="0"/>
              <a:t>Walter O’Malley</a:t>
            </a:r>
          </a:p>
          <a:p>
            <a:r>
              <a:rPr lang="en-US" sz="2800" dirty="0" smtClean="0"/>
              <a:t>Paul O’Neill</a:t>
            </a:r>
          </a:p>
          <a:p>
            <a:r>
              <a:rPr lang="en-US" sz="2800" dirty="0" smtClean="0"/>
              <a:t>Jim Joyce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1219200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2008</a:t>
            </a:r>
          </a:p>
          <a:p>
            <a:r>
              <a:rPr lang="en-US" sz="2800" dirty="0" smtClean="0"/>
              <a:t>Connie Mack</a:t>
            </a:r>
          </a:p>
          <a:p>
            <a:r>
              <a:rPr lang="en-US" sz="2800" dirty="0" smtClean="0"/>
              <a:t>Kevin Costner</a:t>
            </a:r>
          </a:p>
          <a:p>
            <a:r>
              <a:rPr lang="en-US" sz="2800" dirty="0" smtClean="0"/>
              <a:t>Sean Casey</a:t>
            </a:r>
          </a:p>
          <a:p>
            <a:r>
              <a:rPr lang="en-US" sz="2800" dirty="0" smtClean="0"/>
              <a:t>Mark McGwire</a:t>
            </a:r>
          </a:p>
          <a:p>
            <a:r>
              <a:rPr lang="en-US" sz="2800" dirty="0" smtClean="0"/>
              <a:t>Tug McGraw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131629" y="4197354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2011</a:t>
            </a:r>
          </a:p>
          <a:p>
            <a:r>
              <a:rPr lang="en-US" sz="2800" dirty="0" smtClean="0"/>
              <a:t>Big Ed Walsh</a:t>
            </a:r>
          </a:p>
          <a:p>
            <a:r>
              <a:rPr lang="en-US" sz="2800" dirty="0" smtClean="0"/>
              <a:t>John McGraw</a:t>
            </a:r>
          </a:p>
          <a:p>
            <a:r>
              <a:rPr lang="en-US" sz="2800" dirty="0" smtClean="0"/>
              <a:t>Terry Cashman</a:t>
            </a:r>
          </a:p>
          <a:p>
            <a:r>
              <a:rPr lang="en-US" sz="2800" dirty="0" smtClean="0"/>
              <a:t>Nolan Ryan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131629" y="1297360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2010</a:t>
            </a:r>
          </a:p>
          <a:p>
            <a:r>
              <a:rPr lang="en-US" sz="2800" dirty="0" smtClean="0"/>
              <a:t>Tim McCarver</a:t>
            </a:r>
          </a:p>
          <a:p>
            <a:r>
              <a:rPr lang="en-US" sz="2800" dirty="0" smtClean="0"/>
              <a:t>Brian Cashman</a:t>
            </a:r>
          </a:p>
          <a:p>
            <a:r>
              <a:rPr lang="en-US" sz="2800" dirty="0" smtClean="0"/>
              <a:t>Bill James</a:t>
            </a:r>
          </a:p>
          <a:p>
            <a:r>
              <a:rPr lang="en-US" sz="2800" dirty="0" smtClean="0"/>
              <a:t>Michael “King</a:t>
            </a:r>
            <a:r>
              <a:rPr lang="en-US" sz="2800" dirty="0" smtClean="0"/>
              <a:t>” Kelly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3544" y="381000"/>
            <a:ext cx="12148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Irish-American Baseball Hall Of Fame Inductees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7360"/>
            <a:ext cx="2307771" cy="23459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83" y="3907742"/>
            <a:ext cx="1860804" cy="27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31629" y="164586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924800" y="1469364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2013</a:t>
            </a:r>
          </a:p>
          <a:p>
            <a:r>
              <a:rPr lang="en-US" sz="2800" dirty="0" smtClean="0"/>
              <a:t>Rusty Staub</a:t>
            </a:r>
          </a:p>
          <a:p>
            <a:r>
              <a:rPr lang="en-US" sz="2800" dirty="0" smtClean="0"/>
              <a:t>“Super Joe” McEwing</a:t>
            </a:r>
          </a:p>
          <a:p>
            <a:r>
              <a:rPr lang="en-US" sz="2800" dirty="0" smtClean="0"/>
              <a:t>Peter O’Malley</a:t>
            </a:r>
          </a:p>
          <a:p>
            <a:r>
              <a:rPr lang="en-US" sz="2800" dirty="0" smtClean="0"/>
              <a:t>Dan Shaughnessy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1418956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2012</a:t>
            </a:r>
          </a:p>
          <a:p>
            <a:r>
              <a:rPr lang="en-US" sz="2800" dirty="0" smtClean="0"/>
              <a:t>Jeff Nelson</a:t>
            </a:r>
          </a:p>
          <a:p>
            <a:r>
              <a:rPr lang="en-US" sz="2800" dirty="0" smtClean="0"/>
              <a:t>“Wee” Willie Keeler</a:t>
            </a:r>
          </a:p>
          <a:p>
            <a:r>
              <a:rPr lang="en-US" sz="2800" dirty="0" smtClean="0"/>
              <a:t>Gene Michael</a:t>
            </a:r>
          </a:p>
          <a:p>
            <a:r>
              <a:rPr lang="en-US" sz="2800" dirty="0" smtClean="0"/>
              <a:t>Tom Kelly</a:t>
            </a:r>
          </a:p>
          <a:p>
            <a:r>
              <a:rPr lang="en-US" sz="2800" dirty="0" smtClean="0"/>
              <a:t>Joe Morgan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924800" y="4432756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2015</a:t>
            </a:r>
          </a:p>
          <a:p>
            <a:r>
              <a:rPr lang="en-US" sz="2800" dirty="0" smtClean="0"/>
              <a:t>Mike Sweeney</a:t>
            </a:r>
          </a:p>
          <a:p>
            <a:r>
              <a:rPr lang="en-US" sz="2800" dirty="0" smtClean="0"/>
              <a:t>Jack McKeon</a:t>
            </a:r>
          </a:p>
          <a:p>
            <a:r>
              <a:rPr lang="en-US" sz="2800" dirty="0" smtClean="0"/>
              <a:t>Bill Murray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46482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2014</a:t>
            </a:r>
          </a:p>
          <a:p>
            <a:r>
              <a:rPr lang="en-US" sz="2800" dirty="0" smtClean="0"/>
              <a:t>David Cone</a:t>
            </a:r>
          </a:p>
          <a:p>
            <a:r>
              <a:rPr lang="en-US" sz="2800" dirty="0" smtClean="0"/>
              <a:t>Tom Gorman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3544" y="381000"/>
            <a:ext cx="12148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Irish-American Baseball Hall Of Fame Inductees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95" y="1157584"/>
            <a:ext cx="2141213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72" y="4648200"/>
            <a:ext cx="2819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0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31629" y="164586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3557451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2017</a:t>
            </a:r>
          </a:p>
          <a:p>
            <a:r>
              <a:rPr lang="en-US" sz="2800" dirty="0" smtClean="0"/>
              <a:t>Al Leiter</a:t>
            </a:r>
          </a:p>
          <a:p>
            <a:r>
              <a:rPr lang="en-US" sz="2800" dirty="0" smtClean="0"/>
              <a:t>Casey Stengel</a:t>
            </a:r>
          </a:p>
          <a:p>
            <a:r>
              <a:rPr lang="en-US" sz="2800" dirty="0" smtClean="0"/>
              <a:t>Mike, Jack, </a:t>
            </a:r>
            <a:r>
              <a:rPr lang="en-US" sz="2800" dirty="0" smtClean="0"/>
              <a:t>Steve</a:t>
            </a:r>
            <a:r>
              <a:rPr lang="en-US" sz="2800" dirty="0" smtClean="0"/>
              <a:t>, and Jim O’Neill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1630671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2016</a:t>
            </a:r>
          </a:p>
          <a:p>
            <a:r>
              <a:rPr lang="en-US" sz="2800" dirty="0" smtClean="0"/>
              <a:t>Kevin Millar</a:t>
            </a:r>
          </a:p>
          <a:p>
            <a:r>
              <a:rPr lang="en-US" sz="2800" dirty="0" smtClean="0"/>
              <a:t>Andy Leonard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24800" y="1630671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2018</a:t>
            </a:r>
          </a:p>
          <a:p>
            <a:r>
              <a:rPr lang="en-US" sz="2800" dirty="0" smtClean="0"/>
              <a:t>Adam Dunn</a:t>
            </a:r>
          </a:p>
          <a:p>
            <a:r>
              <a:rPr lang="en-US" sz="2800" dirty="0" smtClean="0"/>
              <a:t>Eric Byrnes</a:t>
            </a:r>
          </a:p>
          <a:p>
            <a:r>
              <a:rPr lang="en-US" sz="2800" dirty="0" smtClean="0"/>
              <a:t>Cub Feeney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3544" y="381000"/>
            <a:ext cx="12148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Irish-American Baseball Hall Of Fame Inductees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32" y="3874812"/>
            <a:ext cx="1995488" cy="2471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32" y="1188895"/>
            <a:ext cx="1941368" cy="24687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17229" y="3865228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2018 “I </a:t>
            </a:r>
            <a:r>
              <a:rPr lang="en-US" sz="2000" u="sng" dirty="0"/>
              <a:t>Didn’t Know He Was Irish” </a:t>
            </a:r>
            <a:r>
              <a:rPr lang="en-US" sz="2000" u="sng" dirty="0" smtClean="0"/>
              <a:t>Award</a:t>
            </a:r>
          </a:p>
          <a:p>
            <a:r>
              <a:rPr lang="en-US" sz="2000" dirty="0" smtClean="0"/>
              <a:t>Umpire Dan Iassogna</a:t>
            </a:r>
          </a:p>
          <a:p>
            <a:endParaRPr lang="en-US" sz="2000" dirty="0" smtClean="0"/>
          </a:p>
          <a:p>
            <a:r>
              <a:rPr lang="en-US" sz="2000" dirty="0" smtClean="0"/>
              <a:t>Previous Winners:</a:t>
            </a:r>
          </a:p>
          <a:p>
            <a:r>
              <a:rPr lang="en-US" sz="2000" dirty="0"/>
              <a:t>Pete </a:t>
            </a:r>
            <a:r>
              <a:rPr lang="en-US" sz="2000" dirty="0" smtClean="0"/>
              <a:t>Caldera, Duke Castiglione, </a:t>
            </a:r>
            <a:endParaRPr lang="en-US" sz="2000" dirty="0"/>
          </a:p>
          <a:p>
            <a:r>
              <a:rPr lang="en-US" sz="2000" dirty="0" smtClean="0"/>
              <a:t>Mike Vaccaro, Mike Slano, Don Wakamatsu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122150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118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Foley’s NY Pub &amp; Restaurant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11658600" cy="49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662</Words>
  <Application>Microsoft Office PowerPoint</Application>
  <PresentationFormat>Widescreen</PresentationFormat>
  <Paragraphs>126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Comic Sans MS</vt:lpstr>
      <vt:lpstr>Franklin Gothic Medium</vt:lpstr>
      <vt:lpstr>Impact</vt:lpstr>
      <vt:lpstr>Basketball 16x9</vt:lpstr>
      <vt:lpstr>The Irish in Baseball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2019-03-10T23:59:52Z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