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6"/>
  </p:notesMasterIdLst>
  <p:handoutMasterIdLst>
    <p:handoutMasterId r:id="rId27"/>
  </p:handoutMasterIdLst>
  <p:sldIdLst>
    <p:sldId id="257" r:id="rId3"/>
    <p:sldId id="364" r:id="rId4"/>
    <p:sldId id="366" r:id="rId5"/>
    <p:sldId id="389" r:id="rId6"/>
    <p:sldId id="369" r:id="rId7"/>
    <p:sldId id="375" r:id="rId8"/>
    <p:sldId id="365" r:id="rId9"/>
    <p:sldId id="325" r:id="rId10"/>
    <p:sldId id="354" r:id="rId11"/>
    <p:sldId id="377" r:id="rId12"/>
    <p:sldId id="355" r:id="rId13"/>
    <p:sldId id="381" r:id="rId14"/>
    <p:sldId id="385" r:id="rId15"/>
    <p:sldId id="384" r:id="rId16"/>
    <p:sldId id="386" r:id="rId17"/>
    <p:sldId id="388" r:id="rId18"/>
    <p:sldId id="387" r:id="rId19"/>
    <p:sldId id="348" r:id="rId20"/>
    <p:sldId id="373" r:id="rId21"/>
    <p:sldId id="370" r:id="rId22"/>
    <p:sldId id="372" r:id="rId23"/>
    <p:sldId id="379" r:id="rId24"/>
    <p:sldId id="391" r:id="rId25"/>
  </p:sldIdLst>
  <p:sldSz cx="12192000" cy="6858000"/>
  <p:notesSz cx="70770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88" d="100"/>
          <a:sy n="88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69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D8DE8356-FFDA-4E74-B804-79023C7DD259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BECB32D8-F2D2-4D01-80A9-88F3B128AE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B43DDCE7-616C-4285-A468-7301F171BC93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7075" y="1171575"/>
            <a:ext cx="5622925" cy="3162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73" tIns="46986" rIns="93973" bIns="469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9036"/>
            <a:ext cx="5661660" cy="3689211"/>
          </a:xfrm>
          <a:prstGeom prst="rect">
            <a:avLst/>
          </a:prstGeom>
        </p:spPr>
        <p:txBody>
          <a:bodyPr vert="horz" lIns="93973" tIns="46986" rIns="93973" bIns="469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05C1D8F7-2BDD-4C56-98AF-2E212EF34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586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336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 National Championships and a women's record 4 in a row. 111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wins in a row from 2014 to 2017. Another streak of 90 in a row and this 70 in a row.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82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585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Montreal Expos Beat NY Mets in Shea Stadium, 11-10. </a:t>
            </a:r>
            <a:r>
              <a:rPr lang="en-US" sz="1200" dirty="0" err="1" smtClean="0"/>
              <a:t>Mudcat</a:t>
            </a:r>
            <a:r>
              <a:rPr lang="en-US" sz="1200" dirty="0" smtClean="0"/>
              <a:t> Grant started against Tom </a:t>
            </a:r>
            <a:r>
              <a:rPr lang="en-US" sz="1200" dirty="0" err="1" smtClean="0"/>
              <a:t>Seaver</a:t>
            </a:r>
            <a:r>
              <a:rPr lang="en-US" sz="1200" dirty="0" smtClean="0"/>
              <a:t>. Don </a:t>
            </a:r>
            <a:r>
              <a:rPr lang="en-US" sz="1200" dirty="0" err="1" smtClean="0"/>
              <a:t>Dhaw</a:t>
            </a:r>
            <a:r>
              <a:rPr lang="en-US" sz="1200" dirty="0" smtClean="0"/>
              <a:t> got</a:t>
            </a:r>
            <a:r>
              <a:rPr lang="en-US" sz="1200" baseline="0" dirty="0" smtClean="0"/>
              <a:t> the win.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788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214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none" dirty="0" smtClean="0"/>
              <a:t>4</a:t>
            </a:r>
            <a:r>
              <a:rPr lang="en-US" u="none" baseline="30000" dirty="0" smtClean="0"/>
              <a:t>th</a:t>
            </a:r>
            <a:r>
              <a:rPr lang="en-US" u="none" dirty="0" smtClean="0"/>
              <a:t> game of the season. 4</a:t>
            </a:r>
            <a:r>
              <a:rPr lang="en-US" u="none" baseline="30000" dirty="0" smtClean="0"/>
              <a:t>th</a:t>
            </a:r>
            <a:r>
              <a:rPr lang="en-US" u="none" dirty="0" smtClean="0"/>
              <a:t> inning off Dodgers</a:t>
            </a:r>
            <a:r>
              <a:rPr lang="en-US" u="none" baseline="0" dirty="0" smtClean="0"/>
              <a:t> Al Downing. Hit one on opening day in Cincinnati to tie. Sat out the next game. Bowie Kuhn made him play game 3, but no homers. Returned home to hit 715.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5997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none" dirty="0" smtClean="0"/>
              <a:t>Managed the Indians, Giants Orioles, and Expos/Nationals. 1065-1176 lifetime.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1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none" dirty="0" smtClean="0"/>
              <a:t>Never played in the Minors. Pitched from 1989 to 1999. Went 87-108, 4.25 ERA. Best year was 1991 = 18-11, 2.89 ERA. 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8123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443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none" dirty="0" smtClean="0"/>
              <a:t>CH: Never played in the Minors. Hall Of Famer. Won 5 World Series. Threw a Perfect Game in 1968 with Oakland. Given nickname by Charlie Finley</a:t>
            </a:r>
            <a:r>
              <a:rPr lang="en-US" u="none" baseline="0" dirty="0" smtClean="0"/>
              <a:t> just because he wanted him to have a nickname. </a:t>
            </a:r>
            <a:r>
              <a:rPr lang="en-US" u="none" dirty="0" smtClean="0"/>
              <a:t/>
            </a:r>
            <a:br>
              <a:rPr lang="en-US" u="none" dirty="0" smtClean="0"/>
            </a:br>
            <a:r>
              <a:rPr lang="en-US" u="none" dirty="0" smtClean="0"/>
              <a:t>GC: 11 A.S. teams. Great catcher. Hall of Famer.</a:t>
            </a:r>
            <a:r>
              <a:rPr lang="en-US" u="none" baseline="0" dirty="0" smtClean="0"/>
              <a:t> </a:t>
            </a:r>
            <a:r>
              <a:rPr lang="en-US" u="none" dirty="0" smtClean="0"/>
              <a:t>First player shown as an Expo in the HoF.</a:t>
            </a:r>
          </a:p>
          <a:p>
            <a:r>
              <a:rPr lang="en-US" u="none" dirty="0" smtClean="0"/>
              <a:t>FH: King Felix. Perfect game on August15, 2012. Immaculate</a:t>
            </a:r>
            <a:r>
              <a:rPr lang="en-US" u="none" baseline="0" dirty="0" smtClean="0"/>
              <a:t> Inning on June 17, 2008. 6 A.S. teams. 2010 Cy Young Award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528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3818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Elizabeth Bloomer (at 18). Fred Greenfield. TV star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3164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Betty Ford, Shecky Greene, John Schneider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7074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1397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575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9729">
              <a:defRPr/>
            </a:pPr>
            <a:r>
              <a:rPr lang="en-US" u="none" dirty="0" smtClean="0"/>
              <a:t>First one was a wicker basket attached to a pulley and chain.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364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9729">
              <a:defRPr/>
            </a:pPr>
            <a:r>
              <a:rPr lang="en-US" u="none" dirty="0" smtClean="0"/>
              <a:t>Parachute – 1879. Wings = 1909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778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none" dirty="0" smtClean="0"/>
              <a:t>Eisenhower signs into law.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440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none" dirty="0" smtClean="0"/>
              <a:t>#1-4: Seinfeld, I love Lucy, The Honeymooners.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089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9729"/>
            <a:r>
              <a:rPr lang="en-US" u="none" dirty="0" smtClean="0"/>
              <a:t>Harry Callahan, “Sudden Impact”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021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829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Musto = “Blue Island Tank” 37-30-3.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177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2EC29-B8C5-4C7A-B6DA-418494D5CB21}" type="datetimeFigureOut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43838-BFF5-400C-B067-3DF4A5F395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30.jp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hyperlink" Target="https://www.youtube.com/watch?v=v0fy1HeJv80" TargetMode="External"/><Relationship Id="rId7" Type="http://schemas.openxmlformats.org/officeDocument/2006/relationships/hyperlink" Target="https://www.youtube.com/watch?v=06X5HYynP5E" TargetMode="External"/><Relationship Id="rId12" Type="http://schemas.openxmlformats.org/officeDocument/2006/relationships/image" Target="../media/image3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hyperlink" Target="https://www.youtube.com/watch?v=kK2hpeqkYjA" TargetMode="External"/><Relationship Id="rId5" Type="http://schemas.openxmlformats.org/officeDocument/2006/relationships/hyperlink" Target="https://www.youtube.com/watch?v=AIDMqq_fH8U" TargetMode="External"/><Relationship Id="rId10" Type="http://schemas.openxmlformats.org/officeDocument/2006/relationships/image" Target="../media/image36.jpeg"/><Relationship Id="rId4" Type="http://schemas.openxmlformats.org/officeDocument/2006/relationships/image" Target="../media/image33.jpg"/><Relationship Id="rId9" Type="http://schemas.openxmlformats.org/officeDocument/2006/relationships/hyperlink" Target="https://www.youtube.com/watch?v=p5rQHoaQpTw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Joe_Louis#cite_note-pclrway-9" TargetMode="External"/><Relationship Id="rId5" Type="http://schemas.openxmlformats.org/officeDocument/2006/relationships/hyperlink" Target="https://en.wikipedia.org/wiki/Joe_Louis#cite_note-golf-8" TargetMode="External"/><Relationship Id="rId4" Type="http://schemas.openxmlformats.org/officeDocument/2006/relationships/hyperlink" Target="https://en.wikipedia.org/wiki/Joe_Louis#cite_note-golf2-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838200"/>
            <a:ext cx="9525000" cy="2362199"/>
          </a:xfrm>
        </p:spPr>
        <p:txBody>
          <a:bodyPr>
            <a:noAutofit/>
          </a:bodyPr>
          <a:lstStyle/>
          <a:p>
            <a:pPr algn="r"/>
            <a:r>
              <a:rPr lang="en-US" sz="8000" dirty="0"/>
              <a:t>This Day in </a:t>
            </a:r>
            <a:r>
              <a:rPr lang="en-US" sz="8000" dirty="0" smtClean="0"/>
              <a:t>History</a:t>
            </a:r>
            <a:br>
              <a:rPr lang="en-US" sz="8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8000" dirty="0"/>
              <a:t>                     </a:t>
            </a:r>
            <a:r>
              <a:rPr lang="en-US" sz="8000" dirty="0" smtClean="0"/>
              <a:t>  April 8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886" y="171271"/>
            <a:ext cx="12148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April 8, 2001</a:t>
            </a:r>
          </a:p>
          <a:p>
            <a:pPr algn="ctr"/>
            <a:r>
              <a:rPr lang="en-US" sz="3600" dirty="0" smtClean="0"/>
              <a:t>Tiger Wins The Masters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67332"/>
            <a:ext cx="7848600" cy="44257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0" y="1856446"/>
            <a:ext cx="37555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Went 16 under par and beat runner-up David Duval by 2 strokes.</a:t>
            </a:r>
          </a:p>
          <a:p>
            <a:endParaRPr lang="en-US" sz="2400" dirty="0" smtClean="0"/>
          </a:p>
          <a:p>
            <a:r>
              <a:rPr lang="en-US" sz="2400" dirty="0" smtClean="0"/>
              <a:t>His </a:t>
            </a:r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Masters and 6</a:t>
            </a:r>
            <a:r>
              <a:rPr lang="en-US" sz="2400" baseline="30000" dirty="0"/>
              <a:t>th</a:t>
            </a:r>
            <a:r>
              <a:rPr lang="en-US" sz="2400" dirty="0"/>
              <a:t> Major. </a:t>
            </a:r>
            <a:r>
              <a:rPr lang="en-US" sz="2400" dirty="0" smtClean="0"/>
              <a:t>Now </a:t>
            </a:r>
            <a:r>
              <a:rPr lang="en-US" sz="2400" dirty="0"/>
              <a:t>has 4 Masters and 14 Majors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This was his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Major in a row, completing what’s now called “The Tiger Slam”.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433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206514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April 8 – A Big Day For UConn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219199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2003. Defeats Tennessee, 73-68. </a:t>
            </a:r>
          </a:p>
          <a:p>
            <a:pPr algn="ctr"/>
            <a:r>
              <a:rPr lang="en-US" sz="2400" dirty="0" smtClean="0"/>
              <a:t>37-1 Season. </a:t>
            </a:r>
          </a:p>
          <a:p>
            <a:pPr algn="ctr"/>
            <a:r>
              <a:rPr lang="en-US" sz="2400" dirty="0" smtClean="0"/>
              <a:t>70-game winning streak over 2 seasons.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626491" y="1219199"/>
            <a:ext cx="5372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2014. Defeats Notre Dame, 79-58. </a:t>
            </a:r>
          </a:p>
          <a:p>
            <a:pPr algn="ctr"/>
            <a:r>
              <a:rPr lang="en-US" sz="2400" dirty="0"/>
              <a:t>40-0 Perfect Season.</a:t>
            </a:r>
          </a:p>
          <a:p>
            <a:pPr algn="ctr"/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Championship in a Row. 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482" y="2743200"/>
            <a:ext cx="4692118" cy="35441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43200"/>
            <a:ext cx="57150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0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362200"/>
            <a:ext cx="1188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Baseball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80173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398" y="304800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April 8, 1969 – 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 International MLB Game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682" y="1143000"/>
            <a:ext cx="944263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0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206514"/>
            <a:ext cx="1188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April 8, 1969</a:t>
            </a:r>
          </a:p>
          <a:p>
            <a:pPr algn="ctr"/>
            <a:r>
              <a:rPr lang="en-US" sz="4000" dirty="0" smtClean="0"/>
              <a:t>All 4 Expansion Teams Win Their 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 Game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380992" y="1981200"/>
            <a:ext cx="69832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KC Royals beat the Twins, 4-3. </a:t>
            </a:r>
            <a:r>
              <a:rPr lang="en-US" sz="2400" dirty="0"/>
              <a:t>Ended up 69-93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SD Padres beat the Astros, 2-1. Ended up 52-110.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Seattle Pilots beat the Angels, </a:t>
            </a:r>
            <a:r>
              <a:rPr lang="en-US" sz="2400" dirty="0"/>
              <a:t>4-3. Ended up </a:t>
            </a:r>
            <a:r>
              <a:rPr lang="en-US" sz="2400" dirty="0" smtClean="0"/>
              <a:t>65-97.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Expos beat the Mets, 11-10. </a:t>
            </a:r>
            <a:r>
              <a:rPr lang="en-US" sz="2400" dirty="0"/>
              <a:t>Ended up </a:t>
            </a:r>
            <a:r>
              <a:rPr lang="en-US" sz="2400" dirty="0" smtClean="0"/>
              <a:t>59-103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53" y="2057400"/>
            <a:ext cx="1679448" cy="2171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177" y="4449337"/>
            <a:ext cx="2253615" cy="15704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57" y="2057400"/>
            <a:ext cx="2623457" cy="19192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28" y="4619625"/>
            <a:ext cx="1237098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206514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April 8, 1974 – Henry Aaron Hits His 715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Home Run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7696200" cy="51632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1600" y="2286000"/>
            <a:ext cx="304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Real all-time home run leader ended up with 755.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966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5057" y="304800"/>
            <a:ext cx="1188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April 8, 1975 – Frank Robinson Becomes 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 African-American Manager in MLB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47900"/>
            <a:ext cx="8153400" cy="4076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48057" y="2209800"/>
            <a:ext cx="3124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Cleveland beat </a:t>
            </a:r>
            <a:r>
              <a:rPr lang="en-US" sz="2800" dirty="0"/>
              <a:t>the Yankees, 5-3.</a:t>
            </a:r>
          </a:p>
          <a:p>
            <a:endParaRPr lang="en-US" sz="2800" dirty="0"/>
          </a:p>
          <a:p>
            <a:r>
              <a:rPr lang="en-US" sz="2800" dirty="0" smtClean="0"/>
              <a:t>Was player/ manager in 1975 and 1976.</a:t>
            </a:r>
          </a:p>
          <a:p>
            <a:endParaRPr lang="en-US" sz="2800" dirty="0"/>
          </a:p>
          <a:p>
            <a:r>
              <a:rPr lang="en-US" sz="2800" dirty="0" smtClean="0"/>
              <a:t>Team went 79-80.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9582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206514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April 8, 1989 – Jim Abbott Makes His MLB Debut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780" y="1664493"/>
            <a:ext cx="5074720" cy="42671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64493"/>
            <a:ext cx="3552444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2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133600"/>
            <a:ext cx="1188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April 8</a:t>
            </a:r>
            <a:r>
              <a:rPr lang="en-US" sz="8800" baseline="30000" dirty="0" smtClean="0"/>
              <a:t>th </a:t>
            </a:r>
            <a:r>
              <a:rPr lang="en-US" sz="8800" dirty="0" smtClean="0"/>
              <a:t>Birthdays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83914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12003"/>
            <a:ext cx="1196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Baseball Birthdays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6324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1946 – Catfish Hunter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68790" y="6303611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1954 – Gary Carter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74066" y="631371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1986 – Felix Hernandez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5" y="1752600"/>
            <a:ext cx="3051569" cy="4343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381" y="1752600"/>
            <a:ext cx="3418419" cy="4310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788" y="1752600"/>
            <a:ext cx="2978707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5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362200"/>
            <a:ext cx="1188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History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8490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7218FAE-A847-4319-980C-59CAE0E0BBEC}"/>
              </a:ext>
            </a:extLst>
          </p:cNvPr>
          <p:cNvSpPr txBox="1"/>
          <p:nvPr/>
        </p:nvSpPr>
        <p:spPr>
          <a:xfrm>
            <a:off x="688729" y="6112992"/>
            <a:ext cx="3121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1918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91D717D-3287-48A3-9CF1-BA3BF9CC3E88}"/>
              </a:ext>
            </a:extLst>
          </p:cNvPr>
          <p:cNvSpPr txBox="1"/>
          <p:nvPr/>
        </p:nvSpPr>
        <p:spPr>
          <a:xfrm>
            <a:off x="4152900" y="6112993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1925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FEF99B-C501-4306-B2E7-8295D394F26D}"/>
              </a:ext>
            </a:extLst>
          </p:cNvPr>
          <p:cNvSpPr txBox="1"/>
          <p:nvPr/>
        </p:nvSpPr>
        <p:spPr>
          <a:xfrm>
            <a:off x="8118171" y="6105161"/>
            <a:ext cx="3381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1941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742014" y="152400"/>
            <a:ext cx="3485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Recognize Me?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64" y="1219200"/>
            <a:ext cx="3475800" cy="4838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024" y="1219199"/>
            <a:ext cx="3427465" cy="48859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34" y="1204662"/>
            <a:ext cx="3940066" cy="490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7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736552"/>
            <a:ext cx="3324225" cy="49463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0"/>
            <a:ext cx="3629814" cy="44338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762000"/>
            <a:ext cx="3561329" cy="48954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971430"/>
            <a:ext cx="2035907" cy="28342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278" y="4149524"/>
            <a:ext cx="2177651" cy="27084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906" y="4023792"/>
            <a:ext cx="1988176" cy="283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1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2042" y="305363"/>
            <a:ext cx="1196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April 8</a:t>
            </a:r>
            <a:r>
              <a:rPr lang="en-US" sz="4800" baseline="30000" dirty="0" smtClean="0"/>
              <a:t>th</a:t>
            </a:r>
            <a:r>
              <a:rPr lang="en-US" sz="4800" dirty="0" smtClean="0"/>
              <a:t> Number 1 Hits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9494238" y="2505351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1964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6234273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1974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75139" y="6234273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1969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57557" y="250535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1961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456138" y="6234273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1984</a:t>
            </a:r>
            <a:endParaRPr lang="en-US" dirty="0"/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729" y="1600199"/>
            <a:ext cx="2199633" cy="2179636"/>
          </a:xfrm>
          <a:prstGeom prst="rect">
            <a:avLst/>
          </a:prstGeom>
        </p:spPr>
      </p:pic>
      <p:pic>
        <p:nvPicPr>
          <p:cNvPr id="4" name="Picture 3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358" y="1600201"/>
            <a:ext cx="2179634" cy="2179634"/>
          </a:xfrm>
          <a:prstGeom prst="rect">
            <a:avLst/>
          </a:prstGeom>
        </p:spPr>
      </p:pic>
      <p:pic>
        <p:nvPicPr>
          <p:cNvPr id="5" name="Picture 4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378" y="4011528"/>
            <a:ext cx="2039422" cy="2042827"/>
          </a:xfrm>
          <a:prstGeom prst="rect">
            <a:avLst/>
          </a:prstGeom>
        </p:spPr>
      </p:pic>
      <p:pic>
        <p:nvPicPr>
          <p:cNvPr id="8" name="Picture 7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109857"/>
            <a:ext cx="1943100" cy="1943100"/>
          </a:xfrm>
          <a:prstGeom prst="rect">
            <a:avLst/>
          </a:prstGeom>
        </p:spPr>
      </p:pic>
      <p:pic>
        <p:nvPicPr>
          <p:cNvPr id="17" name="Picture 16">
            <a:hlinkClick r:id="rId11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299" y="4109858"/>
            <a:ext cx="2103021" cy="196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7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206514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April 8, </a:t>
            </a:r>
            <a:r>
              <a:rPr lang="en-US" sz="4000" dirty="0" smtClean="0"/>
              <a:t>2019 – A Very Special Day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7456714" y="1905000"/>
            <a:ext cx="46046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100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meeting of our Talking Baseball memories Program is held. </a:t>
            </a:r>
          </a:p>
          <a:p>
            <a:endParaRPr lang="en-US" sz="4000" b="1" i="1" dirty="0"/>
          </a:p>
          <a:p>
            <a:r>
              <a:rPr lang="en-US" sz="4000" b="1" i="1" dirty="0" smtClean="0"/>
              <a:t>Thanks to everyone!</a:t>
            </a:r>
            <a:endParaRPr lang="en-US" sz="40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19200"/>
            <a:ext cx="5410200" cy="53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0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1188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April 8, 1766 - 1</a:t>
            </a:r>
            <a:r>
              <a:rPr lang="en-US" sz="4800" baseline="30000" dirty="0" smtClean="0"/>
              <a:t>st</a:t>
            </a:r>
            <a:r>
              <a:rPr lang="en-US" sz="4800" dirty="0" smtClean="0"/>
              <a:t> Fire Escape Patented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8131629" y="1645860"/>
            <a:ext cx="403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829" y="1143000"/>
            <a:ext cx="5646341" cy="554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35803"/>
            <a:ext cx="1188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Other Early Fire Escape Patents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8131629" y="1645860"/>
            <a:ext cx="403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585085"/>
            <a:ext cx="3431667" cy="48504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09962" y="876330"/>
            <a:ext cx="4267200" cy="626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30314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April 8, 1960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238375" y="892314"/>
            <a:ext cx="7715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Senate Passes The Civil Rights Bill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38400"/>
            <a:ext cx="6518411" cy="40981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34200" y="2971800"/>
            <a:ext cx="5257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</a:t>
            </a:r>
            <a:r>
              <a:rPr lang="en-US" sz="2400" dirty="0" smtClean="0"/>
              <a:t>stablished </a:t>
            </a:r>
            <a:r>
              <a:rPr lang="en-US" sz="2400" dirty="0"/>
              <a:t>federal inspection of </a:t>
            </a:r>
            <a:r>
              <a:rPr lang="en-US" sz="2400" dirty="0" smtClean="0"/>
              <a:t>voter registration polls. It </a:t>
            </a:r>
            <a:r>
              <a:rPr lang="en-US" sz="2400" dirty="0"/>
              <a:t>was designed to deal with discriminatory laws and practices in the </a:t>
            </a:r>
            <a:r>
              <a:rPr lang="en-US" sz="2400" dirty="0" smtClean="0"/>
              <a:t>South, which had disenfranchised blacks </a:t>
            </a:r>
            <a:r>
              <a:rPr lang="en-US" sz="2400" dirty="0"/>
              <a:t>and </a:t>
            </a:r>
            <a:r>
              <a:rPr lang="en-US" sz="2400" dirty="0" smtClean="0"/>
              <a:t>Mexican-Texans since </a:t>
            </a:r>
            <a:r>
              <a:rPr lang="en-US" sz="2400" dirty="0"/>
              <a:t>the late 19th </a:t>
            </a:r>
            <a:r>
              <a:rPr lang="en-US" sz="2400" dirty="0" smtClean="0"/>
              <a:t>into the </a:t>
            </a:r>
            <a:r>
              <a:rPr lang="en-US" sz="2400" dirty="0"/>
              <a:t>20th century. </a:t>
            </a:r>
          </a:p>
        </p:txBody>
      </p:sp>
    </p:spTree>
    <p:extLst>
      <p:ext uri="{BB962C8B-B14F-4D97-AF65-F5344CB8AC3E}">
        <p14:creationId xmlns:p14="http://schemas.microsoft.com/office/powerpoint/2010/main" val="83455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286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April 8, 1979</a:t>
            </a:r>
          </a:p>
          <a:p>
            <a:pPr algn="ctr"/>
            <a:r>
              <a:rPr lang="en-US" sz="3600" dirty="0" smtClean="0"/>
              <a:t>Final Episode of </a:t>
            </a:r>
            <a:r>
              <a:rPr lang="en-US" sz="3600" i="1" dirty="0" smtClean="0"/>
              <a:t>All In The Family </a:t>
            </a:r>
            <a:r>
              <a:rPr lang="en-US" sz="3600" dirty="0" smtClean="0"/>
              <a:t>Airs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6654"/>
            <a:ext cx="6019800" cy="47596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10400" y="1826654"/>
            <a:ext cx="4953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204 episodes over 9 seasons.</a:t>
            </a:r>
          </a:p>
          <a:p>
            <a:endParaRPr lang="en-US" sz="2400" dirty="0" smtClean="0"/>
          </a:p>
          <a:p>
            <a:r>
              <a:rPr lang="en-US" sz="2400" dirty="0" smtClean="0"/>
              <a:t>Number 1 in ratings from 1971 to 1976.</a:t>
            </a:r>
          </a:p>
          <a:p>
            <a:endParaRPr lang="en-US" sz="2400" dirty="0" smtClean="0"/>
          </a:p>
          <a:p>
            <a:r>
              <a:rPr lang="en-US" sz="2400" i="1" dirty="0" smtClean="0"/>
              <a:t>TV Guide </a:t>
            </a:r>
            <a:r>
              <a:rPr lang="en-US" sz="2400" dirty="0" smtClean="0"/>
              <a:t>ranked it the #4 best series ever.</a:t>
            </a:r>
          </a:p>
          <a:p>
            <a:endParaRPr lang="en-US" sz="2400" dirty="0" smtClean="0"/>
          </a:p>
          <a:p>
            <a:r>
              <a:rPr lang="en-US" sz="2400" dirty="0" smtClean="0"/>
              <a:t>First primetime show where all 4 actors won Emmys.</a:t>
            </a:r>
          </a:p>
          <a:p>
            <a:endParaRPr lang="en-US" sz="2400" dirty="0" smtClean="0"/>
          </a:p>
          <a:p>
            <a:r>
              <a:rPr lang="en-US" sz="2400" dirty="0" smtClean="0"/>
              <a:t>Spinoff </a:t>
            </a:r>
            <a:r>
              <a:rPr lang="en-US" sz="2400" i="1" dirty="0" smtClean="0"/>
              <a:t>Archie Bunker’s Place </a:t>
            </a:r>
            <a:r>
              <a:rPr lang="en-US" sz="2400" dirty="0" smtClean="0"/>
              <a:t>ran 4 more seasons.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141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92095"/>
            <a:ext cx="11887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April 8, 1986</a:t>
            </a:r>
          </a:p>
          <a:p>
            <a:pPr algn="ctr"/>
            <a:r>
              <a:rPr lang="en-US" sz="4400" dirty="0" smtClean="0"/>
              <a:t>Carmel-by-the-Sea Makes Clint Eastwood’s Day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32012"/>
            <a:ext cx="6019800" cy="401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233612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9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362200"/>
            <a:ext cx="1188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Sports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6727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28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April 8, 1941 - </a:t>
            </a:r>
            <a:r>
              <a:rPr lang="en-US" sz="3600" dirty="0"/>
              <a:t>Joe Louis TKOs Tony </a:t>
            </a:r>
            <a:r>
              <a:rPr lang="en-US" sz="3600" dirty="0" smtClean="0"/>
              <a:t>Musto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90600"/>
            <a:ext cx="4343400" cy="5709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48400" y="1905000"/>
            <a:ext cx="5410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Louis was heavyweight champion an unprecedented 12 years. 25 successful title defenses.</a:t>
            </a:r>
          </a:p>
          <a:p>
            <a:endParaRPr lang="en-US" dirty="0"/>
          </a:p>
          <a:p>
            <a:r>
              <a:rPr lang="en-US" dirty="0"/>
              <a:t>In 2005, </a:t>
            </a:r>
            <a:r>
              <a:rPr lang="en-US" dirty="0" smtClean="0"/>
              <a:t>was named the </a:t>
            </a:r>
            <a:r>
              <a:rPr lang="en-US" dirty="0"/>
              <a:t>best heavyweight of all time by the International Boxing Research </a:t>
            </a:r>
            <a:r>
              <a:rPr lang="en-US" dirty="0" smtClean="0"/>
              <a:t>Organization. Also named the number </a:t>
            </a:r>
            <a:r>
              <a:rPr lang="en-US" dirty="0"/>
              <a:t>one greatest punchers of all time </a:t>
            </a:r>
            <a:r>
              <a:rPr lang="en-US" dirty="0" smtClean="0"/>
              <a:t>by </a:t>
            </a:r>
            <a:r>
              <a:rPr lang="en-US" i="1" dirty="0" smtClean="0"/>
              <a:t>Ring</a:t>
            </a:r>
            <a:r>
              <a:rPr lang="en-US" dirty="0" smtClean="0"/>
              <a:t> magazine's.</a:t>
            </a:r>
          </a:p>
          <a:p>
            <a:endParaRPr lang="en-US" dirty="0"/>
          </a:p>
          <a:p>
            <a:r>
              <a:rPr lang="en-US" dirty="0" smtClean="0"/>
              <a:t>Regarded </a:t>
            </a:r>
            <a:r>
              <a:rPr lang="en-US" dirty="0"/>
              <a:t>as the first </a:t>
            </a:r>
            <a:r>
              <a:rPr lang="en-US" dirty="0" smtClean="0"/>
              <a:t>African-American to </a:t>
            </a:r>
            <a:r>
              <a:rPr lang="en-US" dirty="0"/>
              <a:t>achieve </a:t>
            </a:r>
            <a:r>
              <a:rPr lang="en-US" dirty="0" smtClean="0"/>
              <a:t>national </a:t>
            </a:r>
            <a:r>
              <a:rPr lang="en-US" dirty="0"/>
              <a:t>hero </a:t>
            </a:r>
            <a:r>
              <a:rPr lang="en-US" dirty="0" smtClean="0"/>
              <a:t>status in the </a:t>
            </a:r>
            <a:r>
              <a:rPr lang="en-US" dirty="0"/>
              <a:t>United </a:t>
            </a:r>
            <a:r>
              <a:rPr lang="en-US" dirty="0" smtClean="0"/>
              <a:t>States. </a:t>
            </a:r>
          </a:p>
          <a:p>
            <a:endParaRPr lang="en-US" dirty="0"/>
          </a:p>
          <a:p>
            <a:r>
              <a:rPr lang="en-US" dirty="0" smtClean="0"/>
              <a:t>Was instrumental </a:t>
            </a:r>
            <a:r>
              <a:rPr lang="en-US" dirty="0"/>
              <a:t>in integrating the game of </a:t>
            </a:r>
            <a:r>
              <a:rPr lang="en-US" dirty="0" smtClean="0"/>
              <a:t>golf</a:t>
            </a:r>
            <a:r>
              <a:rPr lang="en-US" dirty="0"/>
              <a:t>, breaking the sport's color barrier in America by appearing </a:t>
            </a:r>
            <a:r>
              <a:rPr lang="en-US" dirty="0" smtClean="0"/>
              <a:t>in a PGA event </a:t>
            </a:r>
            <a:r>
              <a:rPr lang="en-US" dirty="0"/>
              <a:t>in 1952.</a:t>
            </a:r>
            <a:r>
              <a:rPr lang="en-US" baseline="30000" dirty="0">
                <a:hlinkClick r:id="rId4"/>
              </a:rPr>
              <a:t>[6]</a:t>
            </a:r>
            <a:r>
              <a:rPr lang="en-US" baseline="30000" dirty="0">
                <a:hlinkClick r:id="rId5"/>
              </a:rPr>
              <a:t>[7]</a:t>
            </a:r>
            <a:r>
              <a:rPr lang="en-US" baseline="30000" dirty="0">
                <a:hlinkClick r:id="rId6"/>
              </a:rPr>
              <a:t>[8]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07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ketball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ketball_16x9.potx" id="{DCF2C791-EE76-41C3-9BB0-21CE31E0B312}" vid="{AA4094CD-6F6C-4074-B677-74FA5D2823E5}"/>
    </a:ext>
  </a:extLst>
</a:theme>
</file>

<file path=ppt/theme/theme2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771E9A-D5D0-42D6-AFF0-B7562B94D8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Basketball presentation (widescreen)</Template>
  <TotalTime>0</TotalTime>
  <Words>809</Words>
  <Application>Microsoft Office PowerPoint</Application>
  <PresentationFormat>Widescreen</PresentationFormat>
  <Paragraphs>123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Franklin Gothic Medium</vt:lpstr>
      <vt:lpstr>Impact</vt:lpstr>
      <vt:lpstr>Basketball 16x9</vt:lpstr>
      <vt:lpstr>This Day in History                         April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2016-08-24T16:00:57Z</dcterms:created>
  <dcterms:modified xsi:type="dcterms:W3CDTF">2019-04-03T22:22:41Z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TC040011739991</vt:lpwstr>
  </property>
</Properties>
</file>