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7" r:id="rId3"/>
    <p:sldId id="325" r:id="rId4"/>
    <p:sldId id="355" r:id="rId5"/>
    <p:sldId id="343" r:id="rId6"/>
    <p:sldId id="354" r:id="rId7"/>
    <p:sldId id="348" r:id="rId8"/>
    <p:sldId id="346" r:id="rId9"/>
    <p:sldId id="363" r:id="rId10"/>
    <p:sldId id="364" r:id="rId11"/>
    <p:sldId id="365" r:id="rId12"/>
    <p:sldId id="369" r:id="rId13"/>
    <p:sldId id="366" r:id="rId14"/>
    <p:sldId id="3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29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40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Roboto Slab"/>
              </a:rPr>
              <a:t>Verified by the Guinness Book of World Records. </a:t>
            </a:r>
            <a:r>
              <a:rPr lang="en-US" smtClean="0">
                <a:latin typeface="Roboto Slab"/>
              </a:rPr>
              <a:t>It</a:t>
            </a:r>
            <a:r>
              <a:rPr lang="en-US" baseline="0" smtClean="0">
                <a:latin typeface="Roboto Slab"/>
              </a:rPr>
              <a:t> </a:t>
            </a:r>
            <a:r>
              <a:rPr lang="en-US" smtClean="0">
                <a:latin typeface="Roboto Slab"/>
              </a:rPr>
              <a:t>was </a:t>
            </a:r>
            <a:r>
              <a:rPr lang="en-US" dirty="0" smtClean="0">
                <a:latin typeface="Roboto Slab"/>
              </a:rPr>
              <a:t>caught off the coast of Nova Scotia. The</a:t>
            </a:r>
            <a:r>
              <a:rPr lang="en-US" baseline="0" dirty="0" smtClean="0">
                <a:latin typeface="Roboto Slab"/>
              </a:rPr>
              <a:t> </a:t>
            </a:r>
            <a:r>
              <a:rPr lang="en-US" dirty="0" smtClean="0">
                <a:latin typeface="Roboto Slab"/>
              </a:rPr>
              <a:t>one in this picture was just over 20 pounds.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64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6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fought in Tokyo. 42-1 underdog. “I’ll be here about 90 seconds”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8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/>
              <a:t>Minimum salary today is $545,000. In 1965, he hit .317, 52</a:t>
            </a:r>
            <a:r>
              <a:rPr lang="en-US" u="none" baseline="0" dirty="0" smtClean="0"/>
              <a:t> home runs, and 112 RBIs. Won the MVP. In 1966, he hit .288, 37 homers, and 103 RBIs. Was 3</a:t>
            </a:r>
            <a:r>
              <a:rPr lang="en-US" u="none" baseline="30000" dirty="0" smtClean="0"/>
              <a:t>rd</a:t>
            </a:r>
            <a:r>
              <a:rPr lang="en-US" u="none" baseline="0" dirty="0" smtClean="0"/>
              <a:t> in MVP. Won Gold Glove both years. All Star both years.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7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 famous sisters (Eva Gabor). Played football at Florida State (Burt Reynolds). Had famous brother and Dad (Jeb Bush)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 Gabor, Burt Reynolds, Jeb Bush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16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81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/>
              <a:t>As the years went on, they</a:t>
            </a:r>
            <a:r>
              <a:rPr lang="en-US" u="none" baseline="0" dirty="0" smtClean="0"/>
              <a:t> did </a:t>
            </a:r>
            <a:r>
              <a:rPr lang="en-US" u="none" dirty="0" smtClean="0"/>
              <a:t>use February 11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as his birthday.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2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snl+julia+child&amp;&amp;view=detail&amp;mid=5780FDA67351AE7611015780FDA67351AE761101&amp;&amp;FORM=VRDGA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838200"/>
            <a:ext cx="9525000" cy="2362199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This Day in </a:t>
            </a:r>
            <a:r>
              <a:rPr lang="en-US" sz="8000" dirty="0" smtClean="0"/>
              <a:t>History</a:t>
            </a:r>
            <a:br>
              <a:rPr lang="en-US" sz="8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8000" dirty="0"/>
              <a:t>                     </a:t>
            </a:r>
            <a:r>
              <a:rPr lang="en-US" sz="8000" dirty="0" smtClean="0"/>
              <a:t>  February 11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February 11, 1942 – Archie Andrews Is Born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2286000"/>
            <a:ext cx="4907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first edition of “Archie Comics” is released. </a:t>
            </a:r>
          </a:p>
          <a:p>
            <a:endParaRPr lang="en-US" sz="3200" dirty="0"/>
          </a:p>
          <a:p>
            <a:r>
              <a:rPr lang="en-US" sz="3200" dirty="0" smtClean="0"/>
              <a:t>Sells for about $150 now.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4267200" cy="57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February </a:t>
            </a:r>
            <a:r>
              <a:rPr lang="en-US" sz="4800" dirty="0" smtClean="0"/>
              <a:t>11 – Big Day For The Beatles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52578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752600"/>
            <a:ext cx="5943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1962 – Record “Please, Please Me”.</a:t>
            </a:r>
          </a:p>
          <a:p>
            <a:endParaRPr lang="en-US" sz="2800" dirty="0"/>
          </a:p>
          <a:p>
            <a:r>
              <a:rPr lang="en-US" sz="2800" dirty="0" smtClean="0"/>
              <a:t>1963 – Start recording 10 songs for what will be their first album.</a:t>
            </a:r>
          </a:p>
          <a:p>
            <a:endParaRPr lang="en-US" sz="2800" dirty="0"/>
          </a:p>
          <a:p>
            <a:r>
              <a:rPr lang="en-US" sz="2800" dirty="0" smtClean="0"/>
              <a:t>1964 – First concert in the United States at the Washington Coliseum.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188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February 11, 1977 </a:t>
            </a:r>
          </a:p>
          <a:p>
            <a:pPr algn="ctr"/>
            <a:r>
              <a:rPr lang="en-US" sz="4800" dirty="0" smtClean="0"/>
              <a:t>Largest Lobster Ever Caught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5715000" y="2362200"/>
            <a:ext cx="5867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&amp;quot"/>
              </a:rPr>
              <a:t>44 </a:t>
            </a:r>
            <a:r>
              <a:rPr lang="en-US" sz="3600" dirty="0">
                <a:latin typeface="&amp;quot"/>
              </a:rPr>
              <a:t>pounds, 6 </a:t>
            </a:r>
            <a:r>
              <a:rPr lang="en-US" sz="3600" dirty="0" smtClean="0">
                <a:latin typeface="&amp;quot"/>
              </a:rPr>
              <a:t>ounces</a:t>
            </a:r>
          </a:p>
          <a:p>
            <a:endParaRPr lang="en-US" sz="3600" b="1" dirty="0">
              <a:latin typeface="&amp;quot"/>
            </a:endParaRPr>
          </a:p>
          <a:p>
            <a:r>
              <a:rPr lang="en-US" sz="3600" dirty="0">
                <a:latin typeface="Roboto Slab"/>
              </a:rPr>
              <a:t>3 feet 5 inches from the tip of its largest claw to the end of its tail.</a:t>
            </a:r>
            <a:endParaRPr lang="en-US" sz="3600" dirty="0"/>
          </a:p>
          <a:p>
            <a:endParaRPr lang="en-US" sz="2400" b="1" dirty="0" smtClean="0">
              <a:latin typeface="&amp;quot"/>
            </a:endParaRPr>
          </a:p>
          <a:p>
            <a:endParaRPr lang="en-US" b="1" dirty="0">
              <a:latin typeface="&amp;quo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3505200" cy="46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188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February 11, 1963 </a:t>
            </a:r>
          </a:p>
          <a:p>
            <a:pPr algn="ctr"/>
            <a:r>
              <a:rPr lang="en-US" sz="4800" dirty="0" smtClean="0"/>
              <a:t>“The French” Premieres</a:t>
            </a:r>
            <a:endParaRPr lang="en-US" sz="4800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28800"/>
            <a:ext cx="5029200" cy="4883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216"/>
            <a:ext cx="6166274" cy="49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62200"/>
            <a:ext cx="1188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Sports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672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February 11, 1990 – Buster Douglas KOs Mike Tyson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75" y="1143000"/>
            <a:ext cx="7358449" cy="544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0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1196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February 11, 1966</a:t>
            </a:r>
          </a:p>
          <a:p>
            <a:pPr algn="ctr"/>
            <a:r>
              <a:rPr lang="en-US" sz="3200" dirty="0" smtClean="0"/>
              <a:t>Willie Mays Signs Largest Contract Ever In Baseball - $130,000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30958"/>
            <a:ext cx="3810000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37338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188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February 11, 1905 - Highest Non-Perfect Bowling Score Ever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7461"/>
            <a:ext cx="5638800" cy="46194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89914" y="2209800"/>
            <a:ext cx="57585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rimson Text"/>
              </a:rPr>
              <a:t>In 1905, </a:t>
            </a:r>
            <a:r>
              <a:rPr lang="en-US" sz="2800" dirty="0" smtClean="0">
                <a:latin typeface="Crimson Text"/>
              </a:rPr>
              <a:t>Seattle’s James </a:t>
            </a:r>
            <a:r>
              <a:rPr lang="en-US" sz="2800" dirty="0">
                <a:latin typeface="Crimson Text"/>
              </a:rPr>
              <a:t>Blackstone </a:t>
            </a:r>
            <a:r>
              <a:rPr lang="en-US" sz="2800" dirty="0" smtClean="0">
                <a:latin typeface="Crimson Text"/>
              </a:rPr>
              <a:t>had bowled 11 strikes in a row and after he threw his 12</a:t>
            </a:r>
            <a:r>
              <a:rPr lang="en-US" sz="2800" baseline="30000" dirty="0" smtClean="0">
                <a:latin typeface="Crimson Text"/>
              </a:rPr>
              <a:t>th</a:t>
            </a:r>
            <a:r>
              <a:rPr lang="en-US" sz="2800" dirty="0" smtClean="0">
                <a:latin typeface="Crimson Text"/>
              </a:rPr>
              <a:t> ball, the only thing still standing was the broken bottom part of a pin. </a:t>
            </a:r>
            <a:endParaRPr lang="en-US" sz="2800" dirty="0">
              <a:latin typeface="Crimson Text"/>
            </a:endParaRPr>
          </a:p>
          <a:p>
            <a:endParaRPr lang="en-US" sz="2800" dirty="0">
              <a:latin typeface="Crimson Text"/>
            </a:endParaRPr>
          </a:p>
          <a:p>
            <a:r>
              <a:rPr lang="en-US" sz="2800" dirty="0" smtClean="0">
                <a:latin typeface="Crimson Text"/>
              </a:rPr>
              <a:t>Officials </a:t>
            </a:r>
            <a:r>
              <a:rPr lang="en-US" sz="2800" dirty="0">
                <a:latin typeface="Crimson Text"/>
              </a:rPr>
              <a:t>gave him a score of </a:t>
            </a:r>
            <a:r>
              <a:rPr lang="en-US" sz="2800" dirty="0" smtClean="0">
                <a:latin typeface="Crimson Text"/>
              </a:rPr>
              <a:t/>
            </a:r>
            <a:br>
              <a:rPr lang="en-US" sz="2800" dirty="0" smtClean="0">
                <a:latin typeface="Crimson Text"/>
              </a:rPr>
            </a:br>
            <a:r>
              <a:rPr lang="en-US" sz="2800" dirty="0" smtClean="0">
                <a:latin typeface="Crimson Text"/>
              </a:rPr>
              <a:t>299 </a:t>
            </a:r>
            <a:r>
              <a:rPr lang="en-US" sz="2800" dirty="0">
                <a:latin typeface="Crimson Text"/>
              </a:rPr>
              <a:t>½.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80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82450"/>
            <a:ext cx="1188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February 11</a:t>
            </a:r>
            <a:r>
              <a:rPr lang="en-US" sz="8800" baseline="30000" dirty="0" smtClean="0"/>
              <a:t>th </a:t>
            </a:r>
            <a:r>
              <a:rPr lang="en-US" sz="8800" dirty="0" smtClean="0"/>
              <a:t>Birthdays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8391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218FAE-A847-4319-980C-59CAE0E0BBEC}"/>
              </a:ext>
            </a:extLst>
          </p:cNvPr>
          <p:cNvSpPr txBox="1"/>
          <p:nvPr/>
        </p:nvSpPr>
        <p:spPr>
          <a:xfrm>
            <a:off x="762000" y="5993250"/>
            <a:ext cx="3121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1919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1D717D-3287-48A3-9CF1-BA3BF9CC3E88}"/>
              </a:ext>
            </a:extLst>
          </p:cNvPr>
          <p:cNvSpPr txBox="1"/>
          <p:nvPr/>
        </p:nvSpPr>
        <p:spPr>
          <a:xfrm>
            <a:off x="4495800" y="5968424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1936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FEF99B-C501-4306-B2E7-8295D394F26D}"/>
              </a:ext>
            </a:extLst>
          </p:cNvPr>
          <p:cNvSpPr txBox="1"/>
          <p:nvPr/>
        </p:nvSpPr>
        <p:spPr>
          <a:xfrm>
            <a:off x="8403771" y="5963645"/>
            <a:ext cx="3381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1953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45886"/>
            <a:ext cx="3440796" cy="5145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3" y="635000"/>
            <a:ext cx="4277993" cy="5202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24115"/>
            <a:ext cx="355846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9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86" y="228600"/>
            <a:ext cx="3534229" cy="530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" y="228599"/>
            <a:ext cx="3430842" cy="530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18" y="228600"/>
            <a:ext cx="4188493" cy="5305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4" y="3894125"/>
            <a:ext cx="2437397" cy="2963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01" y="3886200"/>
            <a:ext cx="1987314" cy="2971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749" y="3864429"/>
            <a:ext cx="2081462" cy="298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3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62200"/>
            <a:ext cx="1188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History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849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363</Words>
  <Application>Microsoft Office PowerPoint</Application>
  <PresentationFormat>Widescreen</PresentationFormat>
  <Paragraphs>49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&amp;quot</vt:lpstr>
      <vt:lpstr>Arial</vt:lpstr>
      <vt:lpstr>Crimson Text</vt:lpstr>
      <vt:lpstr>Franklin Gothic Medium</vt:lpstr>
      <vt:lpstr>Impact</vt:lpstr>
      <vt:lpstr>Roboto Slab</vt:lpstr>
      <vt:lpstr>Basketball 16x9</vt:lpstr>
      <vt:lpstr>This Day in History                         February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2019-02-10T22:31:17Z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