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2" r:id="rId4"/>
    <p:sldId id="313" r:id="rId5"/>
    <p:sldId id="307" r:id="rId6"/>
    <p:sldId id="304" r:id="rId7"/>
    <p:sldId id="305" r:id="rId8"/>
    <p:sldId id="306" r:id="rId9"/>
    <p:sldId id="310" r:id="rId10"/>
    <p:sldId id="311" r:id="rId11"/>
    <p:sldId id="312" r:id="rId12"/>
    <p:sldId id="297" r:id="rId13"/>
    <p:sldId id="298" r:id="rId14"/>
    <p:sldId id="299" r:id="rId15"/>
    <p:sldId id="300" r:id="rId16"/>
    <p:sldId id="301" r:id="rId17"/>
    <p:sldId id="308" r:id="rId18"/>
    <p:sldId id="309" r:id="rId19"/>
    <p:sldId id="303" r:id="rId20"/>
    <p:sldId id="258" r:id="rId21"/>
    <p:sldId id="259" r:id="rId22"/>
    <p:sldId id="257" r:id="rId23"/>
    <p:sldId id="260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5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2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97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7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5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3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14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4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8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81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80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9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2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60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07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0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0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1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7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35CBC-D488-478F-90D6-C14B35641F4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6D8D4-DAB2-467F-A318-08145580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EBDF7A-4EEF-424D-9448-CDFFD3911B6E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0AAEED-AF0C-0C45-8AF6-C8CFA558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47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10/4/22 - New York Yankees vs. Texas Rangers at Globe Life Field in Arlington, Texas">
            <a:extLst>
              <a:ext uri="{FF2B5EF4-FFF2-40B4-BE49-F238E27FC236}">
                <a16:creationId xmlns:a16="http://schemas.microsoft.com/office/drawing/2014/main" id="{901A16A9-6A31-931F-8EE8-DE87121ED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20458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tros World Series: Houston hitters unstoppable in MLB ...">
            <a:extLst>
              <a:ext uri="{FF2B5EF4-FFF2-40B4-BE49-F238E27FC236}">
                <a16:creationId xmlns:a16="http://schemas.microsoft.com/office/drawing/2014/main" id="{E5DF5453-464B-0A10-AE1E-08FCF2242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r="25460" b="-1"/>
          <a:stretch/>
        </p:blipFill>
        <p:spPr bwMode="auto">
          <a:xfrm>
            <a:off x="609418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53689"/>
            <a:ext cx="10515600" cy="557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Baseball Memories 2022</a:t>
            </a:r>
          </a:p>
        </p:txBody>
      </p:sp>
    </p:spTree>
    <p:extLst>
      <p:ext uri="{BB962C8B-B14F-4D97-AF65-F5344CB8AC3E}">
        <p14:creationId xmlns:p14="http://schemas.microsoft.com/office/powerpoint/2010/main" val="200704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At Last -- The 30</a:t>
            </a:r>
            <a:r>
              <a:rPr lang="en-US" sz="5400" baseline="30000">
                <a:latin typeface="+mj-lt"/>
                <a:ea typeface="+mj-ea"/>
                <a:cs typeface="+mj-cs"/>
              </a:rPr>
              <a:t>th</a:t>
            </a:r>
            <a:r>
              <a:rPr lang="en-US" sz="5400">
                <a:latin typeface="+mj-lt"/>
                <a:ea typeface="+mj-ea"/>
                <a:cs typeface="+mj-cs"/>
              </a:rPr>
              <a:t> Stadium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baseball, stadium&#10;&#10;Description automatically generated">
            <a:extLst>
              <a:ext uri="{FF2B5EF4-FFF2-40B4-BE49-F238E27FC236}">
                <a16:creationId xmlns:a16="http://schemas.microsoft.com/office/drawing/2014/main" id="{06E6CE4D-A880-D6E1-161D-61568A7E5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44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809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Jerry Miller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AE789-5411-C56F-5767-DC8309E52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958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August 4,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Progressive Field, Cleveland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Justin Verlander Carves Up The Guardians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Houston 6, Cleveland 0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4BA8A-BC5A-4138-5218-F012023DE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994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August 6,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Comerica Park, Detroit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Lou Whitaker Jersey Retirement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Detroit 9, Tampa Bay 1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696434-D9E1-DDB6-E5A2-B89FB70C8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" r="1961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37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street, old&#10;&#10;Description automatically generated">
            <a:extLst>
              <a:ext uri="{FF2B5EF4-FFF2-40B4-BE49-F238E27FC236}">
                <a16:creationId xmlns:a16="http://schemas.microsoft.com/office/drawing/2014/main" id="{A1B3D022-6B6D-9425-7A01-AB6363F242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r="22817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CBA49AE5-87DE-B1C0-D9AE-7A6FCF415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4"/>
          <a:stretch/>
        </p:blipFill>
        <p:spPr>
          <a:xfrm rot="5400000">
            <a:off x="5712714" y="381761"/>
            <a:ext cx="6858000" cy="6094477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553" y="3091928"/>
            <a:ext cx="907999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August 7,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Wyandotte, MI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87279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latin typeface="+mj-lt"/>
                <a:ea typeface="+mj-ea"/>
                <a:cs typeface="+mj-cs"/>
              </a:rPr>
              <a:t>August 10,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latin typeface="+mj-lt"/>
                <a:ea typeface="+mj-ea"/>
                <a:cs typeface="+mj-cs"/>
              </a:rPr>
              <a:t>Wrigley Field, Chicago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latin typeface="+mj-lt"/>
                <a:ea typeface="+mj-ea"/>
                <a:cs typeface="+mj-cs"/>
              </a:rPr>
              <a:t>Chicago Cubs 4, Washington 2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walking on a street in front of a stadium&#10;&#10;Description automatically generated with medium confidence">
            <a:extLst>
              <a:ext uri="{FF2B5EF4-FFF2-40B4-BE49-F238E27FC236}">
                <a16:creationId xmlns:a16="http://schemas.microsoft.com/office/drawing/2014/main" id="{6E829137-C72F-5617-76A1-402614AA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1962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59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3D439FD7-AAB2-8013-8021-EF3C2B839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" b="1615"/>
          <a:stretch/>
        </p:blipFill>
        <p:spPr>
          <a:xfrm rot="5400000">
            <a:off x="-940308" y="940308"/>
            <a:ext cx="6858000" cy="4977384"/>
          </a:xfrm>
          <a:prstGeom prst="rect">
            <a:avLst/>
          </a:prstGeom>
        </p:spPr>
      </p:pic>
      <p:pic>
        <p:nvPicPr>
          <p:cNvPr id="3" name="Picture 2" descr="A large screen in a stadium&#10;&#10;Description automatically generated with low confidence">
            <a:extLst>
              <a:ext uri="{FF2B5EF4-FFF2-40B4-BE49-F238E27FC236}">
                <a16:creationId xmlns:a16="http://schemas.microsoft.com/office/drawing/2014/main" id="{E7AE399B-356D-8167-12C4-07ABAF02F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9528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August 13, 2022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Guaranteed Rate Field, Chicago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Lance Lynn Bobblehead Night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Chicago White Sox 6, Detroit 4</a:t>
            </a:r>
          </a:p>
        </p:txBody>
      </p:sp>
    </p:spTree>
    <p:extLst>
      <p:ext uri="{BB962C8B-B14F-4D97-AF65-F5344CB8AC3E}">
        <p14:creationId xmlns:p14="http://schemas.microsoft.com/office/powerpoint/2010/main" val="1480778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74735" y="640081"/>
            <a:ext cx="3377183" cy="37088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September 21,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Globe Life Field, Arlington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Texas 7, L.A. Angels 2</a:t>
            </a:r>
          </a:p>
        </p:txBody>
      </p:sp>
      <p:pic>
        <p:nvPicPr>
          <p:cNvPr id="3" name="Picture 2" descr="A picture containing text, grass, baseball, stadium&#10;&#10;Description automatically generated">
            <a:extLst>
              <a:ext uri="{FF2B5EF4-FFF2-40B4-BE49-F238E27FC236}">
                <a16:creationId xmlns:a16="http://schemas.microsoft.com/office/drawing/2014/main" id="{36E7DD35-425C-A5E3-B711-69A864B98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9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Gilbert Martinez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B0D3F-0B68-7EC0-9E1D-BBF39B12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395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C9F2-8C2C-BDF8-EC23-BA0D6D1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748047" cy="4753232"/>
          </a:xfrm>
        </p:spPr>
        <p:txBody>
          <a:bodyPr>
            <a:normAutofit/>
          </a:bodyPr>
          <a:lstStyle/>
          <a:p>
            <a:r>
              <a:rPr lang="en-US" b="1" dirty="0"/>
              <a:t>Jeremy Peña’s </a:t>
            </a:r>
            <a:r>
              <a:rPr lang="en-US" b="1" dirty="0" err="1"/>
              <a:t>walkoff</a:t>
            </a:r>
            <a:r>
              <a:rPr lang="en-US" b="1" dirty="0"/>
              <a:t> home run off Jordan </a:t>
            </a:r>
            <a:r>
              <a:rPr lang="en-US" b="1" dirty="0" err="1"/>
              <a:t>romano</a:t>
            </a:r>
            <a:r>
              <a:rPr lang="en-US" b="1" dirty="0"/>
              <a:t> on April 24, 2022</a:t>
            </a:r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389D4692-F626-7AFE-1490-F6DAB7C10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6070"/>
            <a:ext cx="4748047" cy="6330731"/>
          </a:xfrm>
        </p:spPr>
      </p:pic>
    </p:spTree>
    <p:extLst>
      <p:ext uri="{BB962C8B-B14F-4D97-AF65-F5344CB8AC3E}">
        <p14:creationId xmlns:p14="http://schemas.microsoft.com/office/powerpoint/2010/main" val="249128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147FE-90A9-066B-873A-2ED04C8B6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552335" y="988514"/>
            <a:ext cx="7492181" cy="42143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657" y="2207602"/>
            <a:ext cx="3677265" cy="2895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lvl="7"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kumimoji="0" lang="en-US" sz="44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Ira Siegel  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14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Aaron Judge’s 62</a:t>
            </a:r>
            <a:r>
              <a:rPr kumimoji="0" lang="en-US" sz="14400" b="0" i="0" u="none" strike="noStrike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sz="14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Home Run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kumimoji="0" lang="en-US" sz="144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October 4, 2022</a:t>
            </a:r>
          </a:p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4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Globe Life Field, Arlington</a:t>
            </a:r>
            <a:endParaRPr lang="en-US" sz="1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1998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C9F2-8C2C-BDF8-EC23-BA0D6D1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796481" cy="4753232"/>
          </a:xfrm>
        </p:spPr>
        <p:txBody>
          <a:bodyPr>
            <a:normAutofit/>
          </a:bodyPr>
          <a:lstStyle/>
          <a:p>
            <a:r>
              <a:rPr lang="en-US" b="1" dirty="0"/>
              <a:t>Jeremy </a:t>
            </a:r>
            <a:r>
              <a:rPr lang="en-US" b="1" dirty="0" err="1"/>
              <a:t>peña’s</a:t>
            </a:r>
            <a:r>
              <a:rPr lang="en-US" b="1" dirty="0"/>
              <a:t> </a:t>
            </a:r>
            <a:r>
              <a:rPr lang="en-US" b="1" dirty="0" err="1"/>
              <a:t>walkoff</a:t>
            </a:r>
            <a:r>
              <a:rPr lang="en-US" b="1" dirty="0"/>
              <a:t> home run off </a:t>
            </a:r>
            <a:r>
              <a:rPr lang="en-US" b="1" dirty="0" err="1"/>
              <a:t>ryan</a:t>
            </a:r>
            <a:r>
              <a:rPr lang="en-US" b="1" dirty="0"/>
              <a:t> </a:t>
            </a:r>
            <a:r>
              <a:rPr lang="en-US" b="1" dirty="0" err="1"/>
              <a:t>tepera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on July 3, 2022</a:t>
            </a:r>
          </a:p>
        </p:txBody>
      </p:sp>
      <p:pic>
        <p:nvPicPr>
          <p:cNvPr id="11" name="Content Placeholder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BAC2FD8-8818-C4BB-E68C-5E1390C54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9184" y="155623"/>
            <a:ext cx="4796481" cy="6395309"/>
          </a:xfrm>
        </p:spPr>
      </p:pic>
    </p:spTree>
    <p:extLst>
      <p:ext uri="{BB962C8B-B14F-4D97-AF65-F5344CB8AC3E}">
        <p14:creationId xmlns:p14="http://schemas.microsoft.com/office/powerpoint/2010/main" val="3059667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C9F2-8C2C-BDF8-EC23-BA0D6D1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90751" cy="4753232"/>
          </a:xfrm>
        </p:spPr>
        <p:txBody>
          <a:bodyPr>
            <a:normAutofit/>
          </a:bodyPr>
          <a:lstStyle/>
          <a:p>
            <a:r>
              <a:rPr lang="en-US" b="1" dirty="0" err="1"/>
              <a:t>Yordan</a:t>
            </a:r>
            <a:r>
              <a:rPr lang="en-US" b="1" dirty="0"/>
              <a:t> Alvarez’s </a:t>
            </a:r>
            <a:r>
              <a:rPr lang="en-US" b="1" dirty="0" err="1"/>
              <a:t>walkoff</a:t>
            </a:r>
            <a:r>
              <a:rPr lang="en-US" b="1" dirty="0"/>
              <a:t> home run    off Robbie Ray in </a:t>
            </a:r>
            <a:br>
              <a:rPr lang="en-US" b="1" dirty="0"/>
            </a:br>
            <a:r>
              <a:rPr lang="en-US" b="1" dirty="0"/>
              <a:t>ALDS Game 1 </a:t>
            </a:r>
            <a:br>
              <a:rPr lang="en-US" b="1" dirty="0"/>
            </a:br>
            <a:r>
              <a:rPr lang="en-US" b="1" dirty="0"/>
              <a:t>on Oct. 11, 2022</a:t>
            </a:r>
          </a:p>
        </p:txBody>
      </p:sp>
      <p:pic>
        <p:nvPicPr>
          <p:cNvPr id="9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58193E-4C22-D44D-2F1E-269C0168E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4619" y="229764"/>
            <a:ext cx="4674614" cy="6232820"/>
          </a:xfrm>
        </p:spPr>
      </p:pic>
    </p:spTree>
    <p:extLst>
      <p:ext uri="{BB962C8B-B14F-4D97-AF65-F5344CB8AC3E}">
        <p14:creationId xmlns:p14="http://schemas.microsoft.com/office/powerpoint/2010/main" val="3095499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C9F2-8C2C-BDF8-EC23-BA0D6D1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599"/>
            <a:ext cx="5410198" cy="4827373"/>
          </a:xfrm>
        </p:spPr>
        <p:txBody>
          <a:bodyPr>
            <a:normAutofit/>
          </a:bodyPr>
          <a:lstStyle/>
          <a:p>
            <a:r>
              <a:rPr lang="en-US" b="1" dirty="0"/>
              <a:t>Astros win ALCS game 2 on my birthday, </a:t>
            </a:r>
            <a:br>
              <a:rPr lang="en-US" b="1" dirty="0"/>
            </a:br>
            <a:r>
              <a:rPr lang="en-US" b="1" dirty="0"/>
              <a:t>Oct. 20, 2022!</a:t>
            </a:r>
          </a:p>
        </p:txBody>
      </p:sp>
      <p:pic>
        <p:nvPicPr>
          <p:cNvPr id="15" name="Content Placeholder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E4AD0C-9867-FCD9-FE2D-4BA066F8E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4941" y="283311"/>
            <a:ext cx="4609069" cy="6145427"/>
          </a:xfrm>
        </p:spPr>
      </p:pic>
    </p:spTree>
    <p:extLst>
      <p:ext uri="{BB962C8B-B14F-4D97-AF65-F5344CB8AC3E}">
        <p14:creationId xmlns:p14="http://schemas.microsoft.com/office/powerpoint/2010/main" val="3021276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C9F2-8C2C-BDF8-EC23-BA0D6D1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3342502" cy="4753232"/>
          </a:xfrm>
        </p:spPr>
        <p:txBody>
          <a:bodyPr>
            <a:normAutofit/>
          </a:bodyPr>
          <a:lstStyle/>
          <a:p>
            <a:r>
              <a:rPr lang="en-US" b="1" dirty="0"/>
              <a:t>Astros win world series game 2 on </a:t>
            </a:r>
            <a:br>
              <a:rPr lang="en-US" b="1" dirty="0"/>
            </a:br>
            <a:r>
              <a:rPr lang="en-US" b="1" dirty="0"/>
              <a:t>Oct. 29, 2022</a:t>
            </a:r>
          </a:p>
        </p:txBody>
      </p:sp>
      <p:pic>
        <p:nvPicPr>
          <p:cNvPr id="6" name="Content Placeholder 5" descr="A picture containing shape&#10;&#10;Description automatically generated">
            <a:extLst>
              <a:ext uri="{FF2B5EF4-FFF2-40B4-BE49-F238E27FC236}">
                <a16:creationId xmlns:a16="http://schemas.microsoft.com/office/drawing/2014/main" id="{44397FA4-48A1-E4D7-2DA4-217ADEB41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955" y="411591"/>
            <a:ext cx="7310109" cy="5482582"/>
          </a:xfrm>
        </p:spPr>
      </p:pic>
    </p:spTree>
    <p:extLst>
      <p:ext uri="{BB962C8B-B14F-4D97-AF65-F5344CB8AC3E}">
        <p14:creationId xmlns:p14="http://schemas.microsoft.com/office/powerpoint/2010/main" val="163197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CDA0-3F14-4253-5EE0-069AC64E4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1" r="1" b="280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person, sport, player&#10;&#10;Description automatically generated">
            <a:extLst>
              <a:ext uri="{FF2B5EF4-FFF2-40B4-BE49-F238E27FC236}">
                <a16:creationId xmlns:a16="http://schemas.microsoft.com/office/drawing/2014/main" id="{55635AC1-7A8A-076B-6A26-398459A6B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3" r="1" b="31249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205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on a track&#10;&#10;Description automatically generated with low confidence">
            <a:extLst>
              <a:ext uri="{FF2B5EF4-FFF2-40B4-BE49-F238E27FC236}">
                <a16:creationId xmlns:a16="http://schemas.microsoft.com/office/drawing/2014/main" id="{4AE1667B-EE57-2E16-CC21-BE3E52D7C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35939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FD8FA-67E4-C27B-80A5-47B0BEA64124}"/>
              </a:ext>
            </a:extLst>
          </p:cNvPr>
          <p:cNvSpPr txBox="1"/>
          <p:nvPr/>
        </p:nvSpPr>
        <p:spPr>
          <a:xfrm>
            <a:off x="1064342" y="301532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62C7E-3DD4-F5E8-2185-F94ED3DD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4381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5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AF746A-9D89-5EDA-10E5-C698DA72E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16" b="14586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156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2FF5A-DF54-CF8E-EF31-618328F37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Jan Larson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88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3E1CE-7C07-E456-6674-4C600EED168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The “Austin Weirdos”</a:t>
            </a:r>
          </a:p>
        </p:txBody>
      </p:sp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CFE59AF4-E606-982D-5D41-27922064A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187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35573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208</Words>
  <Application>Microsoft Office PowerPoint</Application>
  <PresentationFormat>Widescreen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 LT Pro</vt:lpstr>
      <vt:lpstr>Calibri</vt:lpstr>
      <vt:lpstr>Calibri Light</vt:lpstr>
      <vt:lpstr>Office Theme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Jeremy Peña’s walkoff home run off Jordan romano on April 24, 2022</vt:lpstr>
      <vt:lpstr>Jeremy peña’s walkoff home run off ryan tepera  on July 3, 2022</vt:lpstr>
      <vt:lpstr>Yordan Alvarez’s walkoff home run    off Robbie Ray in  ALDS Game 1  on Oct. 11, 2022</vt:lpstr>
      <vt:lpstr>Astros win ALCS game 2 on my birthday,  Oct. 20, 2022!</vt:lpstr>
      <vt:lpstr>Astros win world series game 2 on  Oct. 29,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Miller</dc:creator>
  <cp:lastModifiedBy>Gerald Miller</cp:lastModifiedBy>
  <cp:revision>50</cp:revision>
  <dcterms:created xsi:type="dcterms:W3CDTF">2019-04-01T18:27:13Z</dcterms:created>
  <dcterms:modified xsi:type="dcterms:W3CDTF">2023-01-01T17:57:55Z</dcterms:modified>
</cp:coreProperties>
</file>