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3" r:id="rId3"/>
    <p:sldId id="307" r:id="rId4"/>
    <p:sldId id="304" r:id="rId5"/>
    <p:sldId id="305" r:id="rId6"/>
    <p:sldId id="299" r:id="rId7"/>
    <p:sldId id="267" r:id="rId8"/>
    <p:sldId id="295" r:id="rId9"/>
    <p:sldId id="296" r:id="rId10"/>
    <p:sldId id="297" r:id="rId11"/>
    <p:sldId id="298" r:id="rId12"/>
    <p:sldId id="308" r:id="rId13"/>
    <p:sldId id="309" r:id="rId14"/>
    <p:sldId id="318" r:id="rId15"/>
    <p:sldId id="310" r:id="rId16"/>
    <p:sldId id="311" r:id="rId17"/>
    <p:sldId id="319" r:id="rId18"/>
    <p:sldId id="312" r:id="rId19"/>
    <p:sldId id="316" r:id="rId20"/>
    <p:sldId id="313" r:id="rId21"/>
    <p:sldId id="314" r:id="rId22"/>
    <p:sldId id="317" r:id="rId23"/>
    <p:sldId id="257" r:id="rId24"/>
    <p:sldId id="275" r:id="rId25"/>
    <p:sldId id="276" r:id="rId26"/>
    <p:sldId id="277" r:id="rId27"/>
    <p:sldId id="321" r:id="rId28"/>
    <p:sldId id="322" r:id="rId29"/>
    <p:sldId id="300" r:id="rId30"/>
    <p:sldId id="306" r:id="rId31"/>
    <p:sldId id="274" r:id="rId32"/>
    <p:sldId id="283" r:id="rId33"/>
    <p:sldId id="271" r:id="rId34"/>
    <p:sldId id="260" r:id="rId35"/>
    <p:sldId id="265" r:id="rId36"/>
    <p:sldId id="272" r:id="rId37"/>
    <p:sldId id="301" r:id="rId38"/>
    <p:sldId id="262" r:id="rId39"/>
    <p:sldId id="280" r:id="rId40"/>
    <p:sldId id="281" r:id="rId41"/>
    <p:sldId id="266" r:id="rId42"/>
    <p:sldId id="302" r:id="rId43"/>
    <p:sldId id="289" r:id="rId44"/>
    <p:sldId id="290" r:id="rId45"/>
    <p:sldId id="291" r:id="rId46"/>
    <p:sldId id="292" r:id="rId47"/>
    <p:sldId id="293" r:id="rId48"/>
    <p:sldId id="320" r:id="rId49"/>
    <p:sldId id="294" r:id="rId50"/>
    <p:sldId id="31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 varScale="1">
        <p:scale>
          <a:sx n="82" d="100"/>
          <a:sy n="82" d="100"/>
        </p:scale>
        <p:origin x="46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Home Run Derby is a staple today at the Major League Baseball All Star games; but did you know it was inspired by</a:t>
            </a:r>
            <a:r>
              <a:rPr lang="en-US" baseline="0" dirty="0" smtClean="0"/>
              <a:t> a TV show?  </a:t>
            </a:r>
            <a:r>
              <a:rPr lang="en-US" dirty="0" smtClean="0"/>
              <a:t>Hank </a:t>
            </a:r>
            <a:r>
              <a:rPr lang="en-US" dirty="0" smtClean="0"/>
              <a:t>Aaron won the contest six times, while Mickey Mantle hit</a:t>
            </a:r>
            <a:r>
              <a:rPr lang="en-US" baseline="0" dirty="0" smtClean="0"/>
              <a:t> the most homers - 44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6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4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manufacturer’s suggested retail price for the ’60</a:t>
            </a:r>
            <a:r>
              <a:rPr lang="en-US" baseline="0" dirty="0" smtClean="0"/>
              <a:t> Corvette was $3,872 !!  $102 extra for “deluxe heater” and $147 extra for AM/FM radio.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9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7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8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0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7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Maverick owner Bill </a:t>
            </a:r>
            <a:r>
              <a:rPr lang="en-US" dirty="0" err="1" smtClean="0"/>
              <a:t>Veeck</a:t>
            </a:r>
            <a:r>
              <a:rPr lang="en-US" dirty="0" smtClean="0"/>
              <a:t> put players’ names on the back of uniforms.  The Dodgers set an NL</a:t>
            </a:r>
            <a:r>
              <a:rPr lang="en-US" baseline="0" dirty="0" smtClean="0"/>
              <a:t> attendance record playing in the LA Coliseum.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5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Ted Williams was named Player of the Decade (the ‘50s) by The</a:t>
            </a:r>
            <a:r>
              <a:rPr lang="en-US" baseline="0" dirty="0" smtClean="0"/>
              <a:t> Sporting News.  The Negro American League folded, although some teams played on as barn-</a:t>
            </a:r>
            <a:r>
              <a:rPr lang="en-US" baseline="0" dirty="0" err="1" smtClean="0"/>
              <a:t>stormers</a:t>
            </a:r>
            <a:r>
              <a:rPr lang="en-US" baseline="0" dirty="0" smtClean="0"/>
              <a:t>.  The Indianapolis Clowns continued playing into the 1980s.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5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Kennedy (Mass.) and LBJ (</a:t>
            </a:r>
            <a:r>
              <a:rPr lang="en-US" dirty="0" err="1" smtClean="0"/>
              <a:t>Tex</a:t>
            </a:r>
            <a:r>
              <a:rPr lang="en-US" dirty="0" smtClean="0"/>
              <a:t>) running for the Democrats – emphasizing</a:t>
            </a:r>
            <a:r>
              <a:rPr lang="en-US" baseline="0" dirty="0" smtClean="0"/>
              <a:t> “New Leadership” .  VP Nixon (California) and Henry Cabot Lodge (Mass.) running for the Republicans, stressing “Experience”.  With allegations of dead people voting in Chicago and cattle voting in Texas, JFK won in a very close contest.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0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9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7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36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0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Gloves for as cheap as $3.84 – 1958 Sears </a:t>
            </a:r>
            <a:r>
              <a:rPr lang="en-US" smtClean="0"/>
              <a:t>spring/summer</a:t>
            </a:r>
            <a:r>
              <a:rPr lang="en-US" baseline="0" smtClean="0"/>
              <a:t> catalog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Nixon was a big baseball fan.  Here’s a picture with his favorite Washington Senators player – who just recently passed away … who is he</a:t>
            </a:r>
            <a:r>
              <a:rPr lang="en-US" baseline="0" dirty="0" smtClean="0"/>
              <a:t>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Roy </a:t>
            </a:r>
            <a:r>
              <a:rPr lang="en-US" dirty="0" err="1" smtClean="0"/>
              <a:t>Sievers</a:t>
            </a:r>
            <a:r>
              <a:rPr lang="en-US" dirty="0" smtClean="0"/>
              <a:t> – AL rookie of year in ’49</a:t>
            </a:r>
            <a:r>
              <a:rPr lang="en-US" baseline="0" dirty="0" smtClean="0"/>
              <a:t> with his hometown St. Louis Browns.  Was a </a:t>
            </a:r>
            <a:r>
              <a:rPr lang="en-US" baseline="0" smtClean="0"/>
              <a:t>big slugger.  </a:t>
            </a:r>
            <a:r>
              <a:rPr lang="en-US" baseline="0" dirty="0" smtClean="0"/>
              <a:t>Graduated from same high school as Bob and my Mom – Beaumont HS in St. Louis.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8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 in April,</a:t>
            </a:r>
            <a:r>
              <a:rPr lang="en-US" baseline="0" dirty="0" smtClean="0"/>
              <a:t> 1959 when Castro visited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Fidel</a:t>
            </a:r>
            <a:r>
              <a:rPr lang="en-US" baseline="0" dirty="0" smtClean="0"/>
              <a:t> was also a huge baseball fan, although we was actually a better basketball player.  He had his own team, Los </a:t>
            </a:r>
            <a:r>
              <a:rPr lang="en-US" baseline="0" dirty="0" err="1" smtClean="0"/>
              <a:t>Barbudos</a:t>
            </a:r>
            <a:r>
              <a:rPr lang="en-US" baseline="0" dirty="0" smtClean="0"/>
              <a:t> </a:t>
            </a:r>
            <a:r>
              <a:rPr lang="en-US" baseline="0" smtClean="0"/>
              <a:t>(the Bearded Ones).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9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quosahdp8LM" TargetMode="External"/><Relationship Id="rId5" Type="http://schemas.openxmlformats.org/officeDocument/2006/relationships/image" Target="../media/image43.jpg"/><Relationship Id="rId4" Type="http://schemas.openxmlformats.org/officeDocument/2006/relationships/hyperlink" Target="https://www.youtube.com/watch?v=rt7SPm7N6D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pHGXwQeUk7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f000X5G_8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jp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65Og0gUKfvc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513" y="139146"/>
            <a:ext cx="11277462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AGE Thrive </a:t>
            </a:r>
            <a:r>
              <a:rPr lang="en-US" sz="3600" i="1" dirty="0" smtClean="0"/>
              <a:t>with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Baseball Memories</a:t>
            </a:r>
          </a:p>
          <a:p>
            <a:pPr algn="ctr"/>
            <a:r>
              <a:rPr lang="en-US" sz="2400" dirty="0" smtClean="0"/>
              <a:t>February 15, 2023</a:t>
            </a:r>
          </a:p>
          <a:p>
            <a:pPr algn="ctr"/>
            <a:r>
              <a:rPr lang="en-US" sz="2800" b="1" dirty="0" smtClean="0"/>
              <a:t>Agenda</a:t>
            </a:r>
          </a:p>
          <a:p>
            <a:r>
              <a:rPr lang="en-US" sz="2800" b="1" u="sng" dirty="0" smtClean="0"/>
              <a:t>Warm-up - Introductions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What is your favorite baseball team?  Who is your favorite player?</a:t>
            </a:r>
          </a:p>
          <a:p>
            <a:endParaRPr lang="en-US" sz="2800" b="1" dirty="0"/>
          </a:p>
          <a:p>
            <a:r>
              <a:rPr lang="en-US" sz="2800" b="1" u="sng" dirty="0" err="1" smtClean="0"/>
              <a:t>Gametime</a:t>
            </a:r>
            <a:r>
              <a:rPr lang="en-US" sz="2800" b="1" dirty="0" smtClean="0"/>
              <a:t> – The Year in Baseball – 1960</a:t>
            </a:r>
          </a:p>
          <a:p>
            <a:r>
              <a:rPr lang="en-US" sz="2800" b="1" u="sng" dirty="0" smtClean="0"/>
              <a:t>Seventh Inning Stretch </a:t>
            </a:r>
            <a:r>
              <a:rPr lang="en-US" sz="2800" b="1" dirty="0" smtClean="0"/>
              <a:t>- “Take Me Out to the Ball Game”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– More stuff from the ‘60s</a:t>
            </a:r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- Memorabilia</a:t>
            </a:r>
          </a:p>
          <a:p>
            <a:endParaRPr lang="en-US" sz="2800" b="1" dirty="0"/>
          </a:p>
          <a:p>
            <a:r>
              <a:rPr lang="en-US" sz="2800" b="1" u="sng" dirty="0" smtClean="0"/>
              <a:t>Next Time </a:t>
            </a:r>
            <a:r>
              <a:rPr lang="en-US" sz="2800" b="1" dirty="0" smtClean="0"/>
              <a:t>– What would you like to talk about?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0" y="5860906"/>
            <a:ext cx="3866322" cy="86321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40" y="5404105"/>
            <a:ext cx="1617692" cy="1538378"/>
          </a:xfrm>
          <a:prstGeom prst="rect">
            <a:avLst/>
          </a:prstGeom>
        </p:spPr>
      </p:pic>
      <p:pic>
        <p:nvPicPr>
          <p:cNvPr id="1026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6" y="129208"/>
            <a:ext cx="1456566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7048" y="6177295"/>
            <a:ext cx="8785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These two leaders did not have much in common …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94" y="14120"/>
            <a:ext cx="7742682" cy="6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4" y="73914"/>
            <a:ext cx="5041201" cy="6042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73913"/>
            <a:ext cx="4414008" cy="6018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6192" y="6245080"/>
            <a:ext cx="869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but … “El Jefe </a:t>
            </a:r>
            <a:r>
              <a:rPr lang="en-US" sz="3200" dirty="0" err="1" smtClean="0"/>
              <a:t>Supremo</a:t>
            </a:r>
            <a:r>
              <a:rPr lang="en-US" sz="3200" dirty="0" smtClean="0"/>
              <a:t>” was also a big baseball fan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70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6964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4616" y="1780434"/>
            <a:ext cx="4672584" cy="450239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90% of households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52 million sets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1667341"/>
            <a:ext cx="6812280" cy="51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77" y="0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6448" y="171090"/>
            <a:ext cx="3767328" cy="350479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But we only had three networks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7" y="1539530"/>
            <a:ext cx="4268623" cy="2476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4297680"/>
            <a:ext cx="4065516" cy="2286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8" y="4289207"/>
            <a:ext cx="4566743" cy="25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5" y="145252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620" y="145252"/>
            <a:ext cx="4672584" cy="24985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Home Run Derby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debuted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" y="1560442"/>
            <a:ext cx="7102757" cy="4790661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04" y="2494724"/>
            <a:ext cx="3257065" cy="4170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85" y="2494724"/>
            <a:ext cx="3362228" cy="41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5" y="145252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416" y="500835"/>
            <a:ext cx="4672584" cy="527873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This former baseball and basketball player starred in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 popular Western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1508760"/>
            <a:ext cx="7408671" cy="4167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905" y="5882999"/>
            <a:ext cx="8541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Chuck </a:t>
            </a:r>
            <a:r>
              <a:rPr lang="en-US" sz="4800" dirty="0" err="1" smtClean="0"/>
              <a:t>Conners</a:t>
            </a:r>
            <a:r>
              <a:rPr lang="en-US" sz="4800" dirty="0" smtClean="0"/>
              <a:t> as “The Rifleman”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53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5" y="145252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416" y="500835"/>
            <a:ext cx="4672584" cy="527873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This popular show was inspired by a movie about a dog in Scotland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3913" y="5901660"/>
            <a:ext cx="166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Lassie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5" y="1411627"/>
            <a:ext cx="5187475" cy="41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5" y="145252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416" y="500835"/>
            <a:ext cx="4672584" cy="527873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The segments on this show always ended with “Smile, you’re on …. “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4" y="1737396"/>
            <a:ext cx="4260342" cy="42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5" y="145252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416" y="500835"/>
            <a:ext cx="4672584" cy="527873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This show – set in the Stone Age - was the first animated cartoon series on prime-time TV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36673" y="5779569"/>
            <a:ext cx="3973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Flintstones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7" y="1532674"/>
            <a:ext cx="5800307" cy="41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3" y="0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6048" y="500835"/>
            <a:ext cx="3215951" cy="527873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The hero in this Western had a unique business card displaying a chess piece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7" y="1362268"/>
            <a:ext cx="7090159" cy="4786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1819469"/>
            <a:ext cx="2402613" cy="31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5692" y="292608"/>
            <a:ext cx="6660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AGE Thrive </a:t>
            </a:r>
            <a:r>
              <a:rPr lang="en-US" sz="2800" i="1" dirty="0"/>
              <a:t>with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Baseball Memories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4331" y="1110494"/>
            <a:ext cx="4202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your favorite team?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6016" y="1110494"/>
            <a:ext cx="4133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Who is your favorite player?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7" y="2889313"/>
            <a:ext cx="5602370" cy="3699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72" y="2584262"/>
            <a:ext cx="3236976" cy="40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3" y="0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896" y="500835"/>
            <a:ext cx="5023104" cy="52787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This Western was about a family that lived on a ranch in Nevada called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“The Ponderosa”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38953" y="5953304"/>
            <a:ext cx="2316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Bonanza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3" y="1335025"/>
            <a:ext cx="7032521" cy="46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3" y="0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896" y="500835"/>
            <a:ext cx="5023104" cy="527873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This Western was about the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U.S. Marshall in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Dodge City, Kansas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10353" y="6027003"/>
            <a:ext cx="2845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Gunsmoke</a:t>
            </a:r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9" y="1266375"/>
            <a:ext cx="6310821" cy="47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3" y="0"/>
            <a:ext cx="6721094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896" y="500835"/>
            <a:ext cx="5023104" cy="527873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Television !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If you stayed up really late, you would see this image.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2" y="1499616"/>
            <a:ext cx="6693103" cy="49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1"/>
            <a:ext cx="10515600" cy="450239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Cars !!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77% of all U.S. families owned a car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15% owned two or more cars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832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7260"/>
            <a:ext cx="10515600" cy="1192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Popular Sports Cars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" y="2660904"/>
            <a:ext cx="5839883" cy="2805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63" y="2779775"/>
            <a:ext cx="5647569" cy="2632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891" y="5597238"/>
            <a:ext cx="161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Chevy Corvette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7977" y="5597238"/>
            <a:ext cx="182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Ford Thunderbird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300756"/>
            <a:ext cx="10515600" cy="1192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Big cars …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Check out those fins !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25639" y="587235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Cadillac Coupe de Ville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5132" y="587235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Chrysler </a:t>
            </a:r>
            <a:r>
              <a:rPr lang="en-US" dirty="0" err="1" smtClean="0"/>
              <a:t>DeSoto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7" y="2935224"/>
            <a:ext cx="5644365" cy="2212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2156061"/>
            <a:ext cx="5458968" cy="35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29769"/>
            <a:ext cx="10515600" cy="1192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Small cars …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New models that were introduced in ‘60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66353" y="5755335"/>
            <a:ext cx="4064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Chevy </a:t>
            </a:r>
            <a:r>
              <a:rPr lang="en-US" sz="5400" dirty="0" err="1" smtClean="0"/>
              <a:t>Corvair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39" y="2694365"/>
            <a:ext cx="6608287" cy="29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72" y="26174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206" y="1176432"/>
            <a:ext cx="10515600" cy="1192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Small cars …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New models that were introduced in ‘60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82528" y="6186767"/>
            <a:ext cx="2823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Ford Falcon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47" y="2245148"/>
            <a:ext cx="6406366" cy="40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72" y="-89943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206" y="1176432"/>
            <a:ext cx="10515600" cy="1192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Falcon frame and other components were used a few years later to launch a very popular Ford …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4" y="2112419"/>
            <a:ext cx="6629400" cy="4166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26" y="2112419"/>
            <a:ext cx="9017671" cy="4166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4701" y="6157334"/>
            <a:ext cx="289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Mustang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30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1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1960 – Off the Field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815178" y="1204265"/>
            <a:ext cx="20489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Music</a:t>
            </a:r>
          </a:p>
          <a:p>
            <a:pPr algn="ctr"/>
            <a:r>
              <a:rPr lang="en-US" sz="6000" dirty="0" smtClean="0"/>
              <a:t> </a:t>
            </a:r>
            <a:r>
              <a:rPr lang="en-US" sz="6000" dirty="0" smtClean="0"/>
              <a:t>#1 </a:t>
            </a:r>
            <a:endParaRPr lang="en-US" sz="6000" dirty="0" smtClean="0"/>
          </a:p>
          <a:p>
            <a:pPr algn="ctr"/>
            <a:r>
              <a:rPr lang="en-US" sz="6000" dirty="0" smtClean="0"/>
              <a:t>Hits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46"/>
            <a:ext cx="4945223" cy="4961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012" y="6013157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https://www.youtube.com/watch?v=rt7SPm7N6D8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69" y="1025347"/>
            <a:ext cx="4987810" cy="49878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68990" y="6081888"/>
            <a:ext cx="350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https://www.youtube.com/watch?v=quosahdp8LM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" y="2587751"/>
            <a:ext cx="5769864" cy="3245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5692" y="292608"/>
            <a:ext cx="6660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AGE Thrive </a:t>
            </a:r>
            <a:r>
              <a:rPr lang="en-US" sz="2800" i="1" dirty="0"/>
              <a:t>with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Baseball Memories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6312" y="858916"/>
            <a:ext cx="6590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Monte and Linda’s Favorite:</a:t>
            </a:r>
          </a:p>
          <a:p>
            <a:r>
              <a:rPr lang="en-US" sz="4000" u="sng" dirty="0" smtClean="0"/>
              <a:t>Team</a:t>
            </a:r>
            <a:r>
              <a:rPr lang="en-US" sz="4000" dirty="0" smtClean="0"/>
              <a:t>				</a:t>
            </a:r>
            <a:r>
              <a:rPr lang="en-US" sz="4000" u="sng" dirty="0" smtClean="0"/>
              <a:t>Player(s)</a:t>
            </a:r>
            <a:endParaRPr lang="en-US" sz="40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304287"/>
            <a:ext cx="3014718" cy="4394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74" y="2221605"/>
            <a:ext cx="3177324" cy="45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283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1960 – Off the Field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3465" y="1751163"/>
            <a:ext cx="3640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song topped the charts</a:t>
            </a:r>
          </a:p>
          <a:p>
            <a:r>
              <a:rPr lang="en-US" sz="2400" smtClean="0"/>
              <a:t>for </a:t>
            </a:r>
            <a:r>
              <a:rPr lang="en-US" sz="2400" dirty="0" smtClean="0"/>
              <a:t>twelve weeks</a:t>
            </a:r>
          </a:p>
          <a:p>
            <a:r>
              <a:rPr lang="en-US" sz="2400" dirty="0" smtClean="0"/>
              <a:t>and started a new dance</a:t>
            </a:r>
          </a:p>
          <a:p>
            <a:r>
              <a:rPr lang="en-US" sz="2400" dirty="0" smtClean="0"/>
              <a:t>craze …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83" y="1608919"/>
            <a:ext cx="3829050" cy="3829050"/>
          </a:xfrm>
        </p:spPr>
      </p:pic>
      <p:sp>
        <p:nvSpPr>
          <p:cNvPr id="11" name="TextBox 10"/>
          <p:cNvSpPr txBox="1"/>
          <p:nvPr/>
        </p:nvSpPr>
        <p:spPr>
          <a:xfrm>
            <a:off x="3361945" y="5751576"/>
            <a:ext cx="514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www.youtube.com/watch?v=pHGXwQeUk7M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Some Highlights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5888"/>
            <a:ext cx="3954272" cy="464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625887"/>
            <a:ext cx="6582664" cy="4124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57" y="6382512"/>
            <a:ext cx="413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players’ names on White Sox uniforms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2126" y="5956132"/>
            <a:ext cx="566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a new all-time </a:t>
            </a:r>
            <a:r>
              <a:rPr lang="en-US" dirty="0"/>
              <a:t>NL </a:t>
            </a:r>
            <a:r>
              <a:rPr lang="en-US" dirty="0" smtClean="0"/>
              <a:t>attendance record </a:t>
            </a:r>
            <a:r>
              <a:rPr lang="en-US" dirty="0"/>
              <a:t>of 2,253,887 </a:t>
            </a:r>
            <a:r>
              <a:rPr lang="en-US" dirty="0" smtClean="0"/>
              <a:t>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0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Some Highlights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086722"/>
            <a:ext cx="4224783" cy="5280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69" y="1178868"/>
            <a:ext cx="3912335" cy="5182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598" y="6361629"/>
            <a:ext cx="413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Sporting News “Player of the Decade”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87769" y="6307519"/>
            <a:ext cx="376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organized black pro league folded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4964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696" y="1207640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League Most Valuable Players: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4" y="1917918"/>
            <a:ext cx="4919472" cy="354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2" y="1331339"/>
            <a:ext cx="3637108" cy="4998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8816" y="5794902"/>
            <a:ext cx="426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.283 batting </a:t>
            </a:r>
            <a:r>
              <a:rPr lang="en-US" dirty="0" err="1" smtClean="0"/>
              <a:t>avg</a:t>
            </a:r>
            <a:r>
              <a:rPr lang="en-US" dirty="0" smtClean="0"/>
              <a:t>, 39 HR, led AL with 112 RBI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699" y="6211132"/>
            <a:ext cx="289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 NL with .325 batting avg.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1960 --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78" y="1463006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League Pitching Leaders: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05891"/>
            <a:ext cx="3328416" cy="4599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44" y="1463006"/>
            <a:ext cx="3369692" cy="4664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07" y="5961911"/>
            <a:ext cx="447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20-9 with 3.08 ERA in 271 innings</a:t>
            </a:r>
          </a:p>
          <a:p>
            <a:pPr algn="ctr"/>
            <a:r>
              <a:rPr lang="en-US" dirty="0" smtClean="0"/>
              <a:t>Cy Young Award (only one winner for all MLB)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4005" y="6238910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13-6 with 2.67 ERA in 185 innings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1960 – On the Field: 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38" y="1367820"/>
            <a:ext cx="3501860" cy="4484339"/>
          </a:xfrm>
        </p:spPr>
      </p:pic>
      <p:sp>
        <p:nvSpPr>
          <p:cNvPr id="7" name="TextBox 6"/>
          <p:cNvSpPr txBox="1"/>
          <p:nvPr/>
        </p:nvSpPr>
        <p:spPr>
          <a:xfrm>
            <a:off x="4252995" y="1289354"/>
            <a:ext cx="2843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League Leaders in HR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45488" y="6018396"/>
            <a:ext cx="235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Mickey Mantle – 40 HR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3" y="1367821"/>
            <a:ext cx="2943838" cy="4415758"/>
          </a:xfrm>
        </p:spPr>
      </p:pic>
      <p:sp>
        <p:nvSpPr>
          <p:cNvPr id="9" name="TextBox 8"/>
          <p:cNvSpPr txBox="1"/>
          <p:nvPr/>
        </p:nvSpPr>
        <p:spPr>
          <a:xfrm>
            <a:off x="1847531" y="6018396"/>
            <a:ext cx="20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Ernie Banks – 41 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Final Regular Season Standings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7307"/>
              </p:ext>
            </p:extLst>
          </p:nvPr>
        </p:nvGraphicFramePr>
        <p:xfrm>
          <a:off x="521208" y="2042188"/>
          <a:ext cx="5596129" cy="4134774"/>
        </p:xfrm>
        <a:graphic>
          <a:graphicData uri="http://schemas.openxmlformats.org/drawingml/2006/table">
            <a:tbl>
              <a:tblPr/>
              <a:tblGrid>
                <a:gridCol w="1670754"/>
                <a:gridCol w="1428226"/>
                <a:gridCol w="1266540"/>
                <a:gridCol w="152704"/>
                <a:gridCol w="1077905"/>
              </a:tblGrid>
              <a:tr h="465304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1960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National 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Team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Pittsburgh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Milwaukee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St. Louis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Los Angeles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San</a:t>
                      </a:r>
                      <a:r>
                        <a:rPr lang="en-US" sz="1800" u="none" strike="noStrike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Francisco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Cincinnati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Chicago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57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Philadelphia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58924"/>
              </p:ext>
            </p:extLst>
          </p:nvPr>
        </p:nvGraphicFramePr>
        <p:xfrm>
          <a:off x="6318504" y="2048256"/>
          <a:ext cx="5650991" cy="4128707"/>
        </p:xfrm>
        <a:graphic>
          <a:graphicData uri="http://schemas.openxmlformats.org/drawingml/2006/table">
            <a:tbl>
              <a:tblPr/>
              <a:tblGrid>
                <a:gridCol w="1655064"/>
                <a:gridCol w="1444752"/>
                <a:gridCol w="1298448"/>
                <a:gridCol w="137160"/>
                <a:gridCol w="1115567"/>
              </a:tblGrid>
              <a:tr h="476534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1960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American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Team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388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New </a:t>
                      </a:r>
                      <a:r>
                        <a:rPr lang="en-US" sz="18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York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Baltimore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Chicago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Cleveland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85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Washington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Detroit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Boston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Kansas City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3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1960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tse1.mm.bing.net/th?id=OIP.Hr7acR698GLZ5szRBpPeUgAAA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75" y="1162843"/>
            <a:ext cx="357187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0461" y="5853797"/>
            <a:ext cx="490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https://www.youtube.com/watch?v=Yxf000X5G_8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1960 World Series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031630"/>
            <a:ext cx="4325111" cy="5766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5" y="1047960"/>
            <a:ext cx="4514399" cy="5750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4856" y="3259469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33" y="0"/>
            <a:ext cx="10515600" cy="110913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1960 World Series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303" y="229456"/>
            <a:ext cx="2368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Game 7  starting lineup</a:t>
            </a:r>
          </a:p>
          <a:p>
            <a:pPr algn="ctr"/>
            <a:r>
              <a:rPr lang="en-US" dirty="0" smtClean="0"/>
              <a:t>New York Yankees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875594"/>
            <a:ext cx="1327786" cy="199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6503" y="1837693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Bobby Richardson  2B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2867274"/>
            <a:ext cx="1327786" cy="1991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6503" y="3829180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Tony </a:t>
            </a:r>
            <a:r>
              <a:rPr lang="en-US" dirty="0" err="1" smtClean="0"/>
              <a:t>Kubek</a:t>
            </a:r>
            <a:r>
              <a:rPr lang="en-US" dirty="0" smtClean="0"/>
              <a:t>  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7" y="4866321"/>
            <a:ext cx="1327786" cy="19916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508" y="5820667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Roger Maris  RF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8" y="875594"/>
            <a:ext cx="1327787" cy="1991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1576" y="1837693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Mickey Mantle  CF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7" y="2867274"/>
            <a:ext cx="1327787" cy="19916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51576" y="3829180"/>
            <a:ext cx="14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Yogi Berra  LF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6" y="4858953"/>
            <a:ext cx="1327788" cy="19916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51576" y="5820667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Moose </a:t>
            </a:r>
            <a:r>
              <a:rPr lang="en-US" dirty="0" err="1" smtClean="0"/>
              <a:t>Skowron</a:t>
            </a:r>
            <a:r>
              <a:rPr lang="en-US" dirty="0" smtClean="0"/>
              <a:t>  1B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8" y="875594"/>
            <a:ext cx="1327787" cy="19916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66960" y="1837693"/>
            <a:ext cx="20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Johnny Blanchard  C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7" y="2867274"/>
            <a:ext cx="1327788" cy="19916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40112" y="3829180"/>
            <a:ext cx="160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Clete</a:t>
            </a:r>
            <a:r>
              <a:rPr lang="en-US" dirty="0" smtClean="0"/>
              <a:t> Boyer  3B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15" y="4858953"/>
            <a:ext cx="1327789" cy="19916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40112" y="5820667"/>
            <a:ext cx="140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Turley 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5692" y="292608"/>
            <a:ext cx="6660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AGE Thrive </a:t>
            </a:r>
            <a:r>
              <a:rPr lang="en-US" sz="2800" i="1" dirty="0"/>
              <a:t>with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Baseball Memories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0552" y="858916"/>
            <a:ext cx="720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Ira’s Favorite:</a:t>
            </a:r>
          </a:p>
          <a:p>
            <a:r>
              <a:rPr lang="en-US" sz="4000" u="sng" dirty="0" smtClean="0"/>
              <a:t>Team</a:t>
            </a:r>
            <a:r>
              <a:rPr lang="en-US" sz="4000" dirty="0" smtClean="0"/>
              <a:t>		     		   </a:t>
            </a:r>
            <a:r>
              <a:rPr lang="en-US" sz="4000" u="sng" dirty="0" smtClean="0"/>
              <a:t>Player</a:t>
            </a:r>
            <a:endParaRPr lang="en-US" sz="4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9" y="2386583"/>
            <a:ext cx="3600550" cy="3995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58" y="2304074"/>
            <a:ext cx="5570601" cy="40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33" y="0"/>
            <a:ext cx="10515600" cy="110913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1960 World Series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303" y="229456"/>
            <a:ext cx="2368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Game 7  starting lineup</a:t>
            </a:r>
          </a:p>
          <a:p>
            <a:pPr algn="ctr"/>
            <a:r>
              <a:rPr lang="en-US" dirty="0" smtClean="0"/>
              <a:t>Pittsburgh Pirates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6503" y="183769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</a:t>
            </a:r>
            <a:r>
              <a:rPr lang="en-US" dirty="0" err="1" smtClean="0"/>
              <a:t>Virdon</a:t>
            </a:r>
            <a:r>
              <a:rPr lang="en-US" dirty="0" smtClean="0"/>
              <a:t>  CF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6503" y="3829180"/>
            <a:ext cx="148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Dick </a:t>
            </a:r>
            <a:r>
              <a:rPr lang="en-US" dirty="0" err="1" smtClean="0"/>
              <a:t>Groat</a:t>
            </a:r>
            <a:r>
              <a:rPr lang="en-US" dirty="0" smtClean="0"/>
              <a:t>  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1508" y="5820667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Skinner  LF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07421" y="1684210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Rocky Nelson  1B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06305" y="3673649"/>
            <a:ext cx="223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Roberto Clemente  RF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11563" y="5820667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Smoky  Burgess  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650459" y="168421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 </a:t>
            </a:r>
            <a:r>
              <a:rPr lang="en-US" dirty="0" err="1" smtClean="0"/>
              <a:t>Hoak</a:t>
            </a:r>
            <a:r>
              <a:rPr lang="en-US" dirty="0" smtClean="0"/>
              <a:t>  3B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650459" y="3829180"/>
            <a:ext cx="182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</a:t>
            </a:r>
            <a:r>
              <a:rPr lang="en-US" dirty="0" err="1" smtClean="0"/>
              <a:t>Mazeroski</a:t>
            </a:r>
            <a:r>
              <a:rPr lang="en-US" dirty="0" smtClean="0"/>
              <a:t>  2B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650459" y="5820667"/>
            <a:ext cx="127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Vern Law  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7" y="875594"/>
            <a:ext cx="1327787" cy="199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2" y="2867274"/>
            <a:ext cx="1327786" cy="1991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0" y="4858761"/>
            <a:ext cx="1315245" cy="19728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49" y="875594"/>
            <a:ext cx="1571563" cy="1986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25" y="2862158"/>
            <a:ext cx="1328210" cy="19923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99" y="4854473"/>
            <a:ext cx="1319936" cy="19799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24" y="875593"/>
            <a:ext cx="1369080" cy="19913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24" y="2862158"/>
            <a:ext cx="1295928" cy="19438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24" y="4806050"/>
            <a:ext cx="1295928" cy="19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6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1960 World Series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55854" y="863898"/>
            <a:ext cx="879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Game 7 was played Thursday October 13 at Forbes Field in Pittsburgh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86191"/>
            <a:ext cx="7242048" cy="5069431"/>
          </a:xfrm>
        </p:spPr>
      </p:pic>
      <p:sp>
        <p:nvSpPr>
          <p:cNvPr id="3" name="TextBox 2"/>
          <p:cNvSpPr txBox="1"/>
          <p:nvPr/>
        </p:nvSpPr>
        <p:spPr>
          <a:xfrm>
            <a:off x="3562936" y="6374452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www.youtube.com/watch?v=65Og0gUKfvc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226" y="327232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Extra Innings</a:t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Things from the ‘60s we don’t use anymore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9260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493776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29" y="1499628"/>
            <a:ext cx="8396391" cy="41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493776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32" y="1440688"/>
            <a:ext cx="7239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493776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1907032"/>
            <a:ext cx="5766522" cy="356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26" y="1755660"/>
            <a:ext cx="4574698" cy="34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493776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2" y="1468754"/>
            <a:ext cx="5729607" cy="44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493776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20" y="1280166"/>
            <a:ext cx="6592347" cy="52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493776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2" y="1958009"/>
            <a:ext cx="12077088" cy="34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1" y="2203704"/>
            <a:ext cx="638206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</a:t>
            </a:r>
          </a:p>
          <a:p>
            <a:r>
              <a:rPr lang="en-US" sz="4000" dirty="0" smtClean="0"/>
              <a:t>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19" y="0"/>
            <a:ext cx="485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5692" y="292608"/>
            <a:ext cx="6660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AGE Thrive </a:t>
            </a:r>
            <a:r>
              <a:rPr lang="en-US" sz="2800" i="1" dirty="0"/>
              <a:t>with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Baseball Memories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4245" y="858916"/>
            <a:ext cx="6234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Jerry’s Favorite:</a:t>
            </a:r>
          </a:p>
          <a:p>
            <a:r>
              <a:rPr lang="en-US" sz="4000" u="sng" dirty="0" smtClean="0"/>
              <a:t>Team</a:t>
            </a:r>
            <a:r>
              <a:rPr lang="en-US" sz="4000" dirty="0" smtClean="0"/>
              <a:t>				</a:t>
            </a:r>
            <a:r>
              <a:rPr lang="en-US" sz="4000" u="sng" dirty="0" smtClean="0"/>
              <a:t>Player</a:t>
            </a:r>
            <a:endParaRPr lang="en-US" sz="40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04" y="2520063"/>
            <a:ext cx="3846975" cy="3903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42" y="2227786"/>
            <a:ext cx="3262995" cy="44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81" y="-1310757"/>
            <a:ext cx="8664150" cy="141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Year in Baseball:</a:t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8800" b="1" dirty="0" smtClean="0"/>
              <a:t>1960</a:t>
            </a:r>
            <a:endParaRPr lang="en-US" sz="8800" b="1" dirty="0"/>
          </a:p>
        </p:txBody>
      </p:sp>
      <p:pic>
        <p:nvPicPr>
          <p:cNvPr id="3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4" y="3700083"/>
            <a:ext cx="2487509" cy="24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1960 -- Off the Field:</a:t>
            </a:r>
            <a:endParaRPr lang="en-US" sz="6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2026229"/>
            <a:ext cx="5368404" cy="328772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36" y="2432304"/>
            <a:ext cx="6567564" cy="2267712"/>
          </a:xfrm>
        </p:spPr>
      </p:pic>
      <p:sp>
        <p:nvSpPr>
          <p:cNvPr id="11" name="TextBox 10"/>
          <p:cNvSpPr txBox="1"/>
          <p:nvPr/>
        </p:nvSpPr>
        <p:spPr>
          <a:xfrm>
            <a:off x="2787460" y="5699141"/>
            <a:ext cx="662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Presidential and VP candidates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07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61704" y="1838042"/>
            <a:ext cx="2929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Vice President Nixon</a:t>
            </a:r>
          </a:p>
          <a:p>
            <a:pPr algn="ctr"/>
            <a:r>
              <a:rPr lang="en-US" sz="3600" dirty="0" smtClean="0"/>
              <a:t>with his</a:t>
            </a:r>
          </a:p>
          <a:p>
            <a:pPr algn="ctr"/>
            <a:r>
              <a:rPr lang="en-US" sz="3600" dirty="0" smtClean="0"/>
              <a:t>favorite</a:t>
            </a:r>
          </a:p>
          <a:p>
            <a:pPr algn="ctr"/>
            <a:r>
              <a:rPr lang="en-US" sz="3600" dirty="0" smtClean="0"/>
              <a:t>ball player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32" y="0"/>
            <a:ext cx="6491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6" y="-226"/>
            <a:ext cx="6491886" cy="6858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210" y="794641"/>
            <a:ext cx="279882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Roy </a:t>
            </a:r>
            <a:r>
              <a:rPr lang="en-US" sz="3600" dirty="0" err="1" smtClean="0"/>
              <a:t>Sievers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200" dirty="0" smtClean="0"/>
              <a:t>AL Rookie of Year in 1949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Led AL with 42 HR and 114 RBI in 1957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318 HR in 17-year career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19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1313</Words>
  <Application>Microsoft Office PowerPoint</Application>
  <PresentationFormat>Widescreen</PresentationFormat>
  <Paragraphs>415</Paragraphs>
  <Slides>50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Year in Baseball:  1960</vt:lpstr>
      <vt:lpstr>1960 -- Off the Field:</vt:lpstr>
      <vt:lpstr>PowerPoint Presentation</vt:lpstr>
      <vt:lpstr>PowerPoint Presentation</vt:lpstr>
      <vt:lpstr>PowerPoint Presentation</vt:lpstr>
      <vt:lpstr>PowerPoint Presentation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1960 -- Off the Field:</vt:lpstr>
      <vt:lpstr>1960 – Off the Field</vt:lpstr>
      <vt:lpstr>1960 – Off the Field</vt:lpstr>
      <vt:lpstr>1960 -- On the Field: Some Highlights</vt:lpstr>
      <vt:lpstr>1960 -- On the Field: Some Highlights</vt:lpstr>
      <vt:lpstr>1960 -- On the Field:</vt:lpstr>
      <vt:lpstr>1960 -- On the Field:</vt:lpstr>
      <vt:lpstr>1960 – On the Field: </vt:lpstr>
      <vt:lpstr>1960 -- On the Field: Final Regular Season Standings</vt:lpstr>
      <vt:lpstr>1960 -- On the Field: </vt:lpstr>
      <vt:lpstr>1960 World Series</vt:lpstr>
      <vt:lpstr>1960 World Series</vt:lpstr>
      <vt:lpstr>1960 World Series</vt:lpstr>
      <vt:lpstr>1960 World Series</vt:lpstr>
      <vt:lpstr>Extra Innings  Things from the ‘60s we don’t use anymore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Monte Cely</cp:lastModifiedBy>
  <cp:revision>222</cp:revision>
  <dcterms:created xsi:type="dcterms:W3CDTF">2015-02-22T16:26:45Z</dcterms:created>
  <dcterms:modified xsi:type="dcterms:W3CDTF">2023-02-14T21:32:30Z</dcterms:modified>
</cp:coreProperties>
</file>