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crdownload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5.crdownload" ContentType="image/jpeg"/>
  <Override PartName="/ppt/media/image26.crdownload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media/image61.crdownload" ContentType="image/png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media/image63.tmp" ContentType="image/jpeg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media/image75.crdownload" ContentType="image/jpeg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9" r:id="rId3"/>
    <p:sldId id="261" r:id="rId4"/>
    <p:sldId id="347" r:id="rId5"/>
    <p:sldId id="348" r:id="rId6"/>
    <p:sldId id="262" r:id="rId7"/>
    <p:sldId id="317" r:id="rId8"/>
    <p:sldId id="341" r:id="rId9"/>
    <p:sldId id="272" r:id="rId10"/>
    <p:sldId id="342" r:id="rId11"/>
    <p:sldId id="325" r:id="rId12"/>
    <p:sldId id="346" r:id="rId13"/>
    <p:sldId id="324" r:id="rId14"/>
    <p:sldId id="258" r:id="rId15"/>
    <p:sldId id="318" r:id="rId16"/>
    <p:sldId id="279" r:id="rId17"/>
    <p:sldId id="281" r:id="rId18"/>
    <p:sldId id="282" r:id="rId19"/>
    <p:sldId id="283" r:id="rId20"/>
    <p:sldId id="284" r:id="rId21"/>
    <p:sldId id="334" r:id="rId22"/>
    <p:sldId id="286" r:id="rId23"/>
    <p:sldId id="287" r:id="rId24"/>
    <p:sldId id="291" r:id="rId25"/>
    <p:sldId id="290" r:id="rId26"/>
    <p:sldId id="295" r:id="rId27"/>
    <p:sldId id="292" r:id="rId28"/>
    <p:sldId id="288" r:id="rId29"/>
    <p:sldId id="335" r:id="rId30"/>
    <p:sldId id="343" r:id="rId31"/>
    <p:sldId id="344" r:id="rId32"/>
    <p:sldId id="297" r:id="rId33"/>
    <p:sldId id="298" r:id="rId34"/>
    <p:sldId id="315" r:id="rId35"/>
    <p:sldId id="326" r:id="rId36"/>
    <p:sldId id="328" r:id="rId37"/>
    <p:sldId id="327" r:id="rId38"/>
    <p:sldId id="329" r:id="rId39"/>
    <p:sldId id="330" r:id="rId40"/>
    <p:sldId id="332" r:id="rId41"/>
    <p:sldId id="333" r:id="rId42"/>
    <p:sldId id="339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31" r:id="rId52"/>
    <p:sldId id="31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3672" autoAdjust="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42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67DD-0292-48D7-AEF8-4BE0FAF3DD3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41C57-F410-4B1B-8161-99CBAB10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1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 of three championship bouts between Muhammad Ali and Joe Frazier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held in the capital of the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Phillipines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contest's name is derived from Ali's rhyming boast that the fight would be "a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thrilla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when I get that gorilla in Manila.“  It was a close fight, but Joe Frazier’s handlers threw in the towel in the 15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round as his eyes had swollen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shut.  One of the great boxing matches of all time.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04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Steelers win 16-6; game featured two of NFL’s storied defenses – the Steel Curtain and the Purple People Eaters.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total, the Steelers limited the Vikings to Super Bowl record lows of nine first downs, 119 total offensive yards, 17 rushing yards, and no offensive scores (Minnesota's only score came on a blocked punt, and they did not even score on the extra point attempt). </a:t>
            </a:r>
            <a:r>
              <a:rPr lang="en-US" baseline="0" dirty="0" smtClean="0"/>
              <a:t>21 future Hall-of-</a:t>
            </a:r>
            <a:r>
              <a:rPr lang="en-US" baseline="0" dirty="0" err="1" smtClean="0"/>
              <a:t>Fame’ers</a:t>
            </a:r>
            <a:r>
              <a:rPr lang="en-US" baseline="0" dirty="0" smtClean="0"/>
              <a:t> participated, including QBs Terry Bradshaw and Fran </a:t>
            </a:r>
            <a:r>
              <a:rPr lang="en-US" baseline="0" dirty="0" err="1" smtClean="0"/>
              <a:t>Tarkenton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8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91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First of two consecutive NL MVPs for Joe Morgan.  Fred Lynn was Rookie of the Year also!  (21 HR, 47 2B, and 7 3B created league leading SLG)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6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71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9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50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 has short “intro” to this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2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84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3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President Gerald Ford; VP and President of the Senate Nelson Rockefeller; Speaker of the House</a:t>
            </a:r>
            <a:r>
              <a:rPr lang="en-US" baseline="0" dirty="0" smtClean="0"/>
              <a:t> Carl Albert (D-Oklahoma) – at 1975 State of the Union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7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60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70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21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1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61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69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8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1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2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1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4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had a string of eighty charted popular hits, spanning from 1940 to 1957, and after appearing in a handful of feature films, she went on to a four-decade career in American television.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6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98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Army recruiting</a:t>
            </a:r>
            <a:r>
              <a:rPr lang="en-US" baseline="0" dirty="0" smtClean="0"/>
              <a:t> slogan from 1980 to 2001, and re-established in 2023.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75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1907, he bought 300 shares of stock in Coca-Cola. Over the next 20 years, he expanded that to 24,000 shares. When Cobb died in 1961, he owned $2.1 million worth of Coca-Cola stock.  He was also a big investor in General Motors.  Jingle from the ‘60s.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37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666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89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lot of baseball</a:t>
            </a:r>
            <a:r>
              <a:rPr lang="en-US" baseline="0" dirty="0" smtClean="0"/>
              <a:t> players did ads for Miller Light – here’s Brewer’s announcer and former big league catcher Bob </a:t>
            </a:r>
            <a:r>
              <a:rPr lang="en-US" baseline="0" dirty="0" err="1" smtClean="0"/>
              <a:t>Uecker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70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A-B is a major sponsor of most sports programming in the U.S.  A tradition on Opening Day in St. Louis.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255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you’ve drank too much Miller Lite or Budweiser, you may need this product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2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2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1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716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48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36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46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483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179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Karl Malden was known for the traveler’s check commercials;</a:t>
            </a:r>
            <a:r>
              <a:rPr lang="en-US" baseline="0" dirty="0" smtClean="0"/>
              <a:t> Mel Blanc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0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 Allen and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Bill Gates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started Microsoft—originally called Micro-Soft, for microprocessors and software—in order to produce software for the Altair 8800, an early personal computer. Allen quit his job as a programmer in Boston and Gates left Harvard University, where he was a student, to focus on their new company, which was based in Albuquerque because the city was home to electronics firm MITS, maker of the Altair 8800.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9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introduced in 1975 – JVC</a:t>
            </a:r>
            <a:r>
              <a:rPr lang="en-US" baseline="0" dirty="0" smtClean="0"/>
              <a:t> VHS format and Sony Betamax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8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Won Stanley Cup in both 1974 and 1975.  Known for tough, aggressive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33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32 year old Arthur Ashe was the first black man (Althea Gibson had won W. in 1957) to win the title at Wimbledon.  He defeated the reigning Wimbledon champ and World #1 ranked Jimmy Connors, who was 10 years younger at 22.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8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9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7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0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2362-7AF9-4192-8A6F-E6DF85AED7A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s://www.youtube.com/watch?v=tE-Nj6cA5F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crdownload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crdownload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hyperlink" Target="https://www.youtube.com/watch?v=HnHV5Faqv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F4ibgcHQ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ZJAIkmT3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6yao6BlAe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tmp"/><Relationship Id="rId5" Type="http://schemas.openxmlformats.org/officeDocument/2006/relationships/image" Target="../media/image36.png"/><Relationship Id="rId4" Type="http://schemas.openxmlformats.org/officeDocument/2006/relationships/image" Target="../media/image35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WRi6iZAl-I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n-7vz7l9Szg" TargetMode="Externa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crdownload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hR8GZ_WWM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1zxOTDHIBQ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9QbEUYIN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axdEwF4N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80ebi4AKg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4RIITcOt0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g"/><Relationship Id="rId4" Type="http://schemas.openxmlformats.org/officeDocument/2006/relationships/hyperlink" Target="https://www.youtube.com/watch?v=U80ebi4AKg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onBHcQgHA4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crdownload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zNJkx1NoQ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crdownload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9513" y="139146"/>
            <a:ext cx="1127746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AGE Thrive </a:t>
            </a:r>
            <a:r>
              <a:rPr lang="en-US" sz="3600" i="1" dirty="0" smtClean="0"/>
              <a:t>with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Baseball Memories</a:t>
            </a:r>
          </a:p>
          <a:p>
            <a:pPr algn="ctr"/>
            <a:r>
              <a:rPr lang="en-US" sz="2400" dirty="0" smtClean="0"/>
              <a:t>October 18, 2023</a:t>
            </a:r>
          </a:p>
          <a:p>
            <a:pPr algn="ctr"/>
            <a:r>
              <a:rPr lang="en-US" sz="2800" b="1" dirty="0" smtClean="0"/>
              <a:t>Agenda</a:t>
            </a:r>
          </a:p>
          <a:p>
            <a:r>
              <a:rPr lang="en-US" sz="2800" b="1" u="sng" dirty="0" smtClean="0"/>
              <a:t>Warm-up - Introductions</a:t>
            </a:r>
          </a:p>
          <a:p>
            <a:r>
              <a:rPr lang="en-US" sz="2800" b="1" dirty="0" smtClean="0"/>
              <a:t>	</a:t>
            </a:r>
            <a:r>
              <a:rPr lang="en-US" sz="2800" b="1" u="sng" dirty="0" smtClean="0"/>
              <a:t>Update on the baseball playoffs</a:t>
            </a:r>
            <a:endParaRPr lang="en-US" sz="2800" b="1" dirty="0"/>
          </a:p>
          <a:p>
            <a:endParaRPr lang="en-US" sz="2800" b="1" u="sng" dirty="0" smtClean="0"/>
          </a:p>
          <a:p>
            <a:r>
              <a:rPr lang="en-US" sz="2800" b="1" u="sng" dirty="0" err="1" smtClean="0"/>
              <a:t>Gametime</a:t>
            </a:r>
            <a:r>
              <a:rPr lang="en-US" sz="2800" b="1" dirty="0" smtClean="0"/>
              <a:t> – The Year in Baseball – </a:t>
            </a:r>
            <a:r>
              <a:rPr lang="en-US" sz="4000" b="1" dirty="0" smtClean="0">
                <a:solidFill>
                  <a:srgbClr val="FF0000"/>
                </a:solidFill>
              </a:rPr>
              <a:t>1975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u="sng" dirty="0" smtClean="0"/>
              <a:t>Seventh Inning Stretch </a:t>
            </a:r>
            <a:r>
              <a:rPr lang="en-US" sz="2800" b="1" dirty="0" smtClean="0"/>
              <a:t>- “Take Me Out to the Ball Game”</a:t>
            </a:r>
          </a:p>
          <a:p>
            <a:endParaRPr lang="en-US" sz="2800" b="1" dirty="0" smtClean="0"/>
          </a:p>
          <a:p>
            <a:r>
              <a:rPr lang="en-US" sz="2800" b="1" u="sng" dirty="0" smtClean="0"/>
              <a:t>Extra Innings </a:t>
            </a:r>
            <a:r>
              <a:rPr lang="en-US" sz="2800" b="1" dirty="0" smtClean="0"/>
              <a:t>– More stuff from the ‘60s and ’70s</a:t>
            </a:r>
          </a:p>
          <a:p>
            <a:r>
              <a:rPr lang="en-US" sz="2800" b="1" u="sng" dirty="0" smtClean="0"/>
              <a:t>Extra Innings </a:t>
            </a:r>
            <a:r>
              <a:rPr lang="en-US" sz="2800" b="1" dirty="0" smtClean="0"/>
              <a:t>- Memorabilia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0" y="5496232"/>
            <a:ext cx="5220514" cy="122788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18" y="4498109"/>
            <a:ext cx="2743891" cy="2454207"/>
          </a:xfrm>
          <a:prstGeom prst="rect">
            <a:avLst/>
          </a:prstGeom>
        </p:spPr>
      </p:pic>
      <p:pic>
        <p:nvPicPr>
          <p:cNvPr id="1026" name="Picture 2" descr="https://tse3.mm.bing.net/th?id=OIP.Yaxdg7FddkxXvWehe3Z_iwHaHa&amp;pid=Api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66" y="129208"/>
            <a:ext cx="1456566" cy="14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772" y="91308"/>
            <a:ext cx="110848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Broad Street Bullies</a:t>
            </a:r>
          </a:p>
          <a:p>
            <a:pPr algn="ctr"/>
            <a:r>
              <a:rPr lang="en-US" sz="4400" dirty="0" smtClean="0"/>
              <a:t>The Philadelphia Flyers win second Stanley Cup</a:t>
            </a:r>
            <a:r>
              <a:rPr lang="en-US" sz="4400" b="1" dirty="0" smtClean="0"/>
              <a:t> </a:t>
            </a:r>
          </a:p>
          <a:p>
            <a:pPr algn="ctr"/>
            <a:r>
              <a:rPr lang="en-US" sz="5400" b="1" dirty="0" smtClean="0"/>
              <a:t> </a:t>
            </a: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54" y="1703769"/>
            <a:ext cx="8696080" cy="651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2343" y="16451"/>
            <a:ext cx="5709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Arthur Ashe </a:t>
            </a:r>
          </a:p>
          <a:p>
            <a:pPr algn="ctr"/>
            <a:r>
              <a:rPr lang="en-US" sz="5400" dirty="0" smtClean="0"/>
              <a:t>wins Wimbledon</a:t>
            </a:r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45" y="1659308"/>
            <a:ext cx="4313383" cy="6198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6" y="108815"/>
            <a:ext cx="5149551" cy="67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6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164" y="783069"/>
            <a:ext cx="5709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</a:t>
            </a:r>
          </a:p>
          <a:p>
            <a:pPr algn="ctr"/>
            <a:r>
              <a:rPr lang="en-US" sz="5400" dirty="0" smtClean="0"/>
              <a:t>“</a:t>
            </a:r>
            <a:r>
              <a:rPr lang="en-US" sz="5400" dirty="0" err="1" smtClean="0"/>
              <a:t>Thrilla</a:t>
            </a:r>
            <a:r>
              <a:rPr lang="en-US" sz="5400" dirty="0" smtClean="0"/>
              <a:t> in Manila”</a:t>
            </a:r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3" y="-348249"/>
            <a:ext cx="5560291" cy="83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073" y="0"/>
            <a:ext cx="10388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Super Bowl IX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243" y="-31171"/>
            <a:ext cx="3040620" cy="3040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8" y="72835"/>
            <a:ext cx="3454400" cy="283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5025" y="738664"/>
            <a:ext cx="3296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Featured the NFL’s</a:t>
            </a:r>
          </a:p>
          <a:p>
            <a:pPr algn="ctr"/>
            <a:r>
              <a:rPr lang="en-US" sz="3200" dirty="0" smtClean="0"/>
              <a:t> two best defenses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70" y="2959575"/>
            <a:ext cx="5238764" cy="389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" y="2942281"/>
            <a:ext cx="5072620" cy="3915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0509" y="1529554"/>
            <a:ext cx="4832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7"/>
              </a:rPr>
              <a:t>https://www.youtube.com/watch?v=tE-Nj6cA5FY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2990" y="2258049"/>
            <a:ext cx="3880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Steelers won 16-6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83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8756" y="148287"/>
            <a:ext cx="11971176" cy="1861488"/>
          </a:xfrm>
        </p:spPr>
        <p:txBody>
          <a:bodyPr>
            <a:normAutofit/>
          </a:bodyPr>
          <a:lstStyle/>
          <a:p>
            <a:r>
              <a:rPr lang="en-US" sz="6600" b="1" dirty="0"/>
              <a:t>The Year in </a:t>
            </a:r>
            <a:r>
              <a:rPr lang="en-US" sz="6600" b="1" dirty="0" smtClean="0"/>
              <a:t>Baseball:   </a:t>
            </a:r>
            <a:r>
              <a:rPr lang="en-US" sz="8800" b="1" dirty="0" smtClean="0"/>
              <a:t>1975</a:t>
            </a:r>
            <a:endParaRPr lang="en-US" sz="8800" b="1" dirty="0"/>
          </a:p>
        </p:txBody>
      </p:sp>
      <p:pic>
        <p:nvPicPr>
          <p:cNvPr id="3" name="Picture 2" descr="https://tse3.mm.bing.net/th?id=OIP.Yaxdg7FddkxXvWehe3Z_iwHaHa&amp;pid=Api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38" y="2416809"/>
            <a:ext cx="2879799" cy="287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2150" y="6140709"/>
            <a:ext cx="1090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111138"/>
            <a:ext cx="441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.327   </a:t>
            </a:r>
            <a:r>
              <a:rPr lang="en-US" sz="3600" b="1" dirty="0" smtClean="0"/>
              <a:t>.466 </a:t>
            </a:r>
            <a:r>
              <a:rPr lang="en-US" sz="3600" dirty="0" smtClean="0"/>
              <a:t>OBP  101 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391502" y="227604"/>
            <a:ext cx="25887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1975</a:t>
            </a:r>
          </a:p>
          <a:p>
            <a:pPr algn="ctr"/>
            <a:r>
              <a:rPr lang="en-US" sz="5400" b="1" dirty="0" smtClean="0"/>
              <a:t>MVP</a:t>
            </a:r>
          </a:p>
          <a:p>
            <a:pPr algn="ctr"/>
            <a:r>
              <a:rPr lang="en-US" sz="5400" b="1" dirty="0" smtClean="0"/>
              <a:t>Winners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5" y="227604"/>
            <a:ext cx="4141413" cy="5781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26" y="-100531"/>
            <a:ext cx="4656365" cy="6380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0202" y="6161381"/>
            <a:ext cx="4207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</a:t>
            </a:r>
            <a:r>
              <a:rPr lang="en-US" sz="3600" dirty="0" smtClean="0"/>
              <a:t>331   </a:t>
            </a:r>
            <a:r>
              <a:rPr lang="en-US" sz="3600" b="1" dirty="0" smtClean="0"/>
              <a:t>.566 SLG  103 </a:t>
            </a:r>
            <a:r>
              <a:rPr lang="en-US" sz="3600" b="1" dirty="0"/>
              <a:t>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59903"/>
            <a:ext cx="4875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22</a:t>
            </a:r>
            <a:r>
              <a:rPr lang="en-US" sz="3600" dirty="0" smtClean="0"/>
              <a:t> - 9,  ERA 2.38,  </a:t>
            </a:r>
            <a:r>
              <a:rPr lang="en-US" sz="3600" b="1" dirty="0" smtClean="0"/>
              <a:t>243</a:t>
            </a:r>
            <a:r>
              <a:rPr lang="en-US" sz="3600" dirty="0" smtClean="0"/>
              <a:t> SO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071744" y="6071431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23 - </a:t>
            </a:r>
            <a:r>
              <a:rPr lang="en-US" sz="3600" dirty="0" smtClean="0"/>
              <a:t>11, ERA </a:t>
            </a:r>
            <a:r>
              <a:rPr lang="en-US" sz="3600" b="1" dirty="0" smtClean="0"/>
              <a:t>2.09</a:t>
            </a:r>
            <a:r>
              <a:rPr lang="en-US" sz="3600" dirty="0" smtClean="0"/>
              <a:t>, </a:t>
            </a:r>
            <a:r>
              <a:rPr lang="en-US" sz="3600" b="1" dirty="0" smtClean="0"/>
              <a:t>10</a:t>
            </a:r>
            <a:r>
              <a:rPr lang="en-US" sz="3600" dirty="0" smtClean="0"/>
              <a:t> </a:t>
            </a:r>
            <a:r>
              <a:rPr lang="en-US" sz="3600" dirty="0" err="1" smtClean="0"/>
              <a:t>ShO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46176" y="90724"/>
            <a:ext cx="35485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/>
              <a:t>1975</a:t>
            </a:r>
          </a:p>
          <a:p>
            <a:pPr algn="ctr"/>
            <a:r>
              <a:rPr lang="en-US" sz="6600" b="1" dirty="0" smtClean="0"/>
              <a:t>Cy Young </a:t>
            </a:r>
          </a:p>
          <a:p>
            <a:pPr algn="ctr"/>
            <a:r>
              <a:rPr lang="en-US" sz="6600" b="1" dirty="0" smtClean="0"/>
              <a:t>Winners</a:t>
            </a:r>
            <a:endParaRPr lang="en-US" sz="6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9" y="229636"/>
            <a:ext cx="4005627" cy="5581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37" y="278253"/>
            <a:ext cx="4059138" cy="57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20472" y="6140709"/>
            <a:ext cx="391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573" y="72133"/>
            <a:ext cx="5801749" cy="88277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1975 HR Leaders</a:t>
            </a:r>
            <a:endParaRPr lang="en-US" sz="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828" y="598682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Led NL with </a:t>
            </a:r>
            <a:r>
              <a:rPr lang="en-US" sz="2800" b="1" dirty="0" smtClean="0"/>
              <a:t>38</a:t>
            </a:r>
            <a:r>
              <a:rPr lang="en-US" sz="2800" dirty="0" smtClean="0"/>
              <a:t> HR and </a:t>
            </a:r>
            <a:r>
              <a:rPr lang="en-US" sz="2800" b="1" dirty="0" smtClean="0"/>
              <a:t>180</a:t>
            </a:r>
            <a:r>
              <a:rPr lang="en-US" sz="2800" dirty="0" smtClean="0"/>
              <a:t> K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" y="180612"/>
            <a:ext cx="4405745" cy="5479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673" y="784629"/>
            <a:ext cx="6206836" cy="615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98" y="5081954"/>
            <a:ext cx="10515600" cy="1026238"/>
          </a:xfrm>
        </p:spPr>
        <p:txBody>
          <a:bodyPr/>
          <a:lstStyle/>
          <a:p>
            <a:pPr algn="ctr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Inning Stretch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" y="539496"/>
            <a:ext cx="11473839" cy="41879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05628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64664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72272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59832" y="790280"/>
            <a:ext cx="1166080" cy="10385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86" y="79671"/>
            <a:ext cx="6237961" cy="22768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90466" y="173737"/>
            <a:ext cx="5486400" cy="612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0466" y="3831336"/>
            <a:ext cx="5422138" cy="10054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“Take Me Out to the Ballgame”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91072" y="5404104"/>
            <a:ext cx="5087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4"/>
              </a:rPr>
              <a:t>https://www.youtube.com/watch?v=HnHV5FaqvEs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764"/>
            <a:ext cx="6291072" cy="4711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1496" y="-111409"/>
            <a:ext cx="6317678" cy="47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025" y="0"/>
            <a:ext cx="72734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1975 - History</a:t>
            </a:r>
            <a:endParaRPr lang="en-US" sz="9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39" y="1383175"/>
            <a:ext cx="6086364" cy="53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027" y="5239512"/>
            <a:ext cx="10222738" cy="100545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“Deep in the Heart of Texas”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86211" y="6108192"/>
            <a:ext cx="4950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https://www.youtube.com/watch?v=VGF4ibgcHQE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28" y="0"/>
            <a:ext cx="7936519" cy="5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027" y="5239512"/>
            <a:ext cx="10222738" cy="100545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Chicken Dance 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6636" y="5921805"/>
            <a:ext cx="4986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https://www.youtube.com/watch?v=WZJAIkmT3Rg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28" y="0"/>
            <a:ext cx="7936519" cy="5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558" y="77899"/>
            <a:ext cx="7835226" cy="8399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¡ </a:t>
            </a:r>
            <a:r>
              <a:rPr lang="en-US" sz="6000" b="1" dirty="0" err="1" smtClean="0"/>
              <a:t>Música</a:t>
            </a:r>
            <a:r>
              <a:rPr lang="en-US" sz="6000" b="1" dirty="0" smtClean="0"/>
              <a:t> al </a:t>
            </a:r>
            <a:r>
              <a:rPr lang="en-US" sz="6000" b="1" dirty="0" err="1" smtClean="0"/>
              <a:t>estadio</a:t>
            </a:r>
            <a:r>
              <a:rPr lang="en-US" sz="6000" b="1" dirty="0" smtClean="0"/>
              <a:t> !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61945" y="5751576"/>
            <a:ext cx="514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61555" y="801139"/>
            <a:ext cx="30066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muy</a:t>
            </a:r>
            <a:endParaRPr lang="en-US" sz="3200" dirty="0" smtClean="0"/>
          </a:p>
          <a:p>
            <a:pPr algn="ctr"/>
            <a:r>
              <a:rPr lang="en-US" sz="4000" b="1" i="1" dirty="0" err="1" smtClean="0">
                <a:solidFill>
                  <a:srgbClr val="FF0000"/>
                </a:solidFill>
              </a:rPr>
              <a:t>ruidoso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:</a:t>
            </a:r>
          </a:p>
          <a:p>
            <a:pPr algn="ctr"/>
            <a:endParaRPr lang="en-US" sz="3200" dirty="0"/>
          </a:p>
          <a:p>
            <a:pPr algn="ctr"/>
            <a:r>
              <a:rPr lang="en-US" sz="4800" b="1" dirty="0" err="1" smtClean="0"/>
              <a:t>Estadio</a:t>
            </a:r>
            <a:endParaRPr lang="en-US" sz="4800" b="1" dirty="0" smtClean="0"/>
          </a:p>
          <a:p>
            <a:pPr algn="ctr"/>
            <a:r>
              <a:rPr lang="en-US" sz="4800" b="1" dirty="0" err="1" smtClean="0"/>
              <a:t>Tomateros</a:t>
            </a:r>
            <a:endParaRPr lang="en-US" sz="4800" b="1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b="1" dirty="0" smtClean="0"/>
              <a:t>Culiacan</a:t>
            </a:r>
          </a:p>
          <a:p>
            <a:pPr algn="ctr"/>
            <a:r>
              <a:rPr lang="en-US" sz="3200" b="1" dirty="0" smtClean="0"/>
              <a:t>Sinaloa,</a:t>
            </a:r>
          </a:p>
          <a:p>
            <a:pPr algn="ctr"/>
            <a:r>
              <a:rPr lang="en-US" sz="3200" b="1" dirty="0" smtClean="0"/>
              <a:t>Mexico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3282" y="6120908"/>
            <a:ext cx="33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 </a:t>
            </a:r>
            <a:r>
              <a:rPr lang="en-US" sz="2800" dirty="0" err="1" smtClean="0"/>
              <a:t>canta</a:t>
            </a:r>
            <a:r>
              <a:rPr lang="en-US" sz="2800" dirty="0" smtClean="0"/>
              <a:t> – </a:t>
            </a:r>
            <a:r>
              <a:rPr lang="en-US" sz="2800" i="1" dirty="0" smtClean="0"/>
              <a:t>La </a:t>
            </a:r>
            <a:r>
              <a:rPr lang="en-US" sz="2800" i="1" dirty="0" err="1" smtClean="0"/>
              <a:t>Bamba</a:t>
            </a:r>
            <a:r>
              <a:rPr lang="en-US" sz="2800" dirty="0" smtClean="0"/>
              <a:t> </a:t>
            </a:r>
            <a:r>
              <a:rPr lang="en-US" sz="28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8516" y="5936242"/>
            <a:ext cx="488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https://www.youtube.com/watch?v=Y6yao6BlAe0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" y="917848"/>
            <a:ext cx="9042402" cy="50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3076" y="791156"/>
            <a:ext cx="6617725" cy="8864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1975</a:t>
            </a:r>
            <a:br>
              <a:rPr lang="en-US" sz="6000" b="1" dirty="0" smtClean="0"/>
            </a:br>
            <a:r>
              <a:rPr lang="en-US" sz="6000" b="1" dirty="0" smtClean="0"/>
              <a:t> N.L.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78278" y="1492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82" y="397523"/>
            <a:ext cx="3212096" cy="219075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9700"/>
            <a:ext cx="5576051" cy="4622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72" y="57982"/>
            <a:ext cx="2344366" cy="323916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78" y="2588273"/>
            <a:ext cx="5809272" cy="44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85" y="606490"/>
            <a:ext cx="2412140" cy="8864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1975 A.L.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78278" y="1492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7" y="1927998"/>
            <a:ext cx="5547575" cy="446356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29" y="2134550"/>
            <a:ext cx="5354287" cy="4192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99" y="28442"/>
            <a:ext cx="2583042" cy="2612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45" y="-66675"/>
            <a:ext cx="2861677" cy="28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96" y="0"/>
            <a:ext cx="10515600" cy="8864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1975 League Championships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78278" y="1492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23981" y="1039731"/>
            <a:ext cx="3613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Best 3-of-5 format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94" y="1725477"/>
            <a:ext cx="2834287" cy="1933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59" y="1164849"/>
            <a:ext cx="2006023" cy="2771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3667" y="2147081"/>
            <a:ext cx="2002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3 - 0</a:t>
            </a:r>
            <a:endParaRPr lang="en-US" sz="8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77" y="4221018"/>
            <a:ext cx="2382826" cy="2409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4" y="3936531"/>
            <a:ext cx="2694086" cy="26940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33666" y="4747491"/>
            <a:ext cx="200247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3 - 0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77" y="71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1975 </a:t>
            </a:r>
            <a:r>
              <a:rPr lang="en-US" sz="6000" b="1" dirty="0"/>
              <a:t>World Series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7462" y="2737358"/>
            <a:ext cx="1360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VS.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1581149"/>
            <a:ext cx="4171950" cy="421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" y="1729897"/>
            <a:ext cx="4966117" cy="33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164399" y="535021"/>
            <a:ext cx="24433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Key</a:t>
            </a:r>
          </a:p>
          <a:p>
            <a:pPr algn="ctr"/>
            <a:r>
              <a:rPr lang="en-US" sz="5400" b="1" dirty="0" smtClean="0"/>
              <a:t>Red Sox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68920"/>
            <a:ext cx="2650836" cy="3689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50836" cy="375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84" y="2486820"/>
            <a:ext cx="2743809" cy="4582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37" y="-1"/>
            <a:ext cx="2698456" cy="3755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46" y="-1"/>
            <a:ext cx="2828925" cy="388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60" y="3611418"/>
            <a:ext cx="2764784" cy="3900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58" y="2320565"/>
            <a:ext cx="3002252" cy="3967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11058" y="6396335"/>
            <a:ext cx="3042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Darrell Johnson - MGR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8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5383" y="144029"/>
            <a:ext cx="2703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The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Big Red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Machine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35" y="-110262"/>
            <a:ext cx="2594838" cy="3768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50" y="3352836"/>
            <a:ext cx="2917723" cy="3856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37548"/>
            <a:ext cx="2681975" cy="3720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55"/>
            <a:ext cx="2890635" cy="3820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70" y="2660649"/>
            <a:ext cx="2934854" cy="4059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11" y="-72988"/>
            <a:ext cx="2410997" cy="3464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28" y="3391357"/>
            <a:ext cx="2757365" cy="38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2602" y="182944"/>
            <a:ext cx="8395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1975 </a:t>
            </a:r>
            <a:r>
              <a:rPr lang="en-US" sz="5400" b="1" dirty="0"/>
              <a:t>World Series Highlights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8245" y="24632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B719A7-F00D-A023-7FB1-4A3F49BFBB3D}"/>
              </a:ext>
            </a:extLst>
          </p:cNvPr>
          <p:cNvSpPr txBox="1"/>
          <p:nvPr/>
        </p:nvSpPr>
        <p:spPr>
          <a:xfrm>
            <a:off x="7900768" y="1182255"/>
            <a:ext cx="42912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Fenway Park, Boston</a:t>
            </a:r>
            <a:endParaRPr lang="en-US" sz="3200" b="1" dirty="0"/>
          </a:p>
          <a:p>
            <a:endParaRPr lang="en-US" sz="2000" dirty="0"/>
          </a:p>
          <a:p>
            <a:r>
              <a:rPr lang="en-US" sz="2000" b="1" dirty="0"/>
              <a:t>Game 1 – October </a:t>
            </a:r>
            <a:r>
              <a:rPr lang="en-US" sz="2000" b="1" dirty="0" smtClean="0"/>
              <a:t>11, 1975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 smtClean="0"/>
              <a:t>Red Sox 6 – Reds 0</a:t>
            </a:r>
            <a:endParaRPr lang="en-US" sz="2000" dirty="0"/>
          </a:p>
          <a:p>
            <a:endParaRPr lang="en-US" sz="2000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Game </a:t>
            </a:r>
            <a:r>
              <a:rPr lang="en-US" sz="2000" b="1" dirty="0"/>
              <a:t>2 – October </a:t>
            </a:r>
            <a:r>
              <a:rPr lang="en-US" sz="2000" b="1" dirty="0" smtClean="0"/>
              <a:t>12, 1975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 smtClean="0"/>
              <a:t>Reds 3, Red Sox </a:t>
            </a:r>
            <a:r>
              <a:rPr lang="en-US" sz="2000" dirty="0"/>
              <a:t>2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3463"/>
            <a:ext cx="7900769" cy="52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3213"/>
            <a:ext cx="4321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U.S. </a:t>
            </a:r>
          </a:p>
          <a:p>
            <a:pPr algn="ctr"/>
            <a:r>
              <a:rPr lang="en-US" sz="6000" b="1" dirty="0" smtClean="0"/>
              <a:t>Government </a:t>
            </a:r>
          </a:p>
          <a:p>
            <a:pPr algn="ctr"/>
            <a:r>
              <a:rPr lang="en-US" sz="6000" b="1" dirty="0" smtClean="0"/>
              <a:t>Leaders</a:t>
            </a:r>
            <a:endParaRPr lang="en-US" sz="6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-1440119"/>
            <a:ext cx="8016520" cy="89513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620" y="3100000"/>
            <a:ext cx="425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VP Nelson Rockefeller</a:t>
            </a:r>
            <a:endParaRPr lang="en-US" sz="36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533900" y="2838450"/>
            <a:ext cx="1009650" cy="58471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00574" y="2470667"/>
            <a:ext cx="4733926" cy="207507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944" y="4225668"/>
            <a:ext cx="384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Speaker Carl Albert</a:t>
            </a:r>
            <a:endParaRPr lang="en-US" sz="3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33900" y="4874781"/>
            <a:ext cx="4391025" cy="96393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264" y="5515547"/>
            <a:ext cx="435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President Gerald Ford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13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50944" y="21910"/>
            <a:ext cx="8395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1975 </a:t>
            </a:r>
            <a:r>
              <a:rPr lang="en-US" sz="5400" b="1" dirty="0"/>
              <a:t>World Series Highlights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8245" y="24632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B719A7-F00D-A023-7FB1-4A3F49BFBB3D}"/>
              </a:ext>
            </a:extLst>
          </p:cNvPr>
          <p:cNvSpPr txBox="1"/>
          <p:nvPr/>
        </p:nvSpPr>
        <p:spPr>
          <a:xfrm>
            <a:off x="7900768" y="1182255"/>
            <a:ext cx="42912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Riverfront Stadium</a:t>
            </a:r>
          </a:p>
          <a:p>
            <a:pPr algn="ctr"/>
            <a:r>
              <a:rPr lang="en-US" sz="3200" b="1" dirty="0" smtClean="0"/>
              <a:t>Cincinnati</a:t>
            </a:r>
            <a:endParaRPr lang="en-US" sz="3200" b="1" dirty="0"/>
          </a:p>
          <a:p>
            <a:endParaRPr lang="en-US" sz="2000" dirty="0"/>
          </a:p>
          <a:p>
            <a:r>
              <a:rPr lang="en-US" sz="2000" b="1" dirty="0"/>
              <a:t>Game 3</a:t>
            </a:r>
            <a:r>
              <a:rPr lang="en-US" sz="2000" b="1" dirty="0" smtClean="0"/>
              <a:t> </a:t>
            </a:r>
            <a:r>
              <a:rPr lang="en-US" sz="2000" b="1" dirty="0"/>
              <a:t>– October </a:t>
            </a:r>
            <a:r>
              <a:rPr lang="en-US" sz="2000" b="1" dirty="0" smtClean="0"/>
              <a:t>14, 1975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 smtClean="0"/>
              <a:t>Reds 6 – Red Sox 5 (10 innings)</a:t>
            </a:r>
            <a:endParaRPr lang="en-US" sz="2000" dirty="0"/>
          </a:p>
          <a:p>
            <a:endParaRPr lang="en-US" sz="2000" dirty="0"/>
          </a:p>
          <a:p>
            <a:endParaRPr lang="en-US" sz="2000" b="1" dirty="0" smtClean="0"/>
          </a:p>
          <a:p>
            <a:r>
              <a:rPr lang="en-US" sz="2000" b="1" dirty="0" smtClean="0"/>
              <a:t>Game 4 </a:t>
            </a:r>
            <a:r>
              <a:rPr lang="en-US" sz="2000" b="1" dirty="0"/>
              <a:t>– October </a:t>
            </a:r>
            <a:r>
              <a:rPr lang="en-US" sz="2000" b="1" dirty="0" smtClean="0"/>
              <a:t>15, 1975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 smtClean="0"/>
              <a:t>Red Sox 5 -  Reds 4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Game 5 – October 16, 1975</a:t>
            </a:r>
          </a:p>
          <a:p>
            <a:endParaRPr lang="en-US" sz="2000" dirty="0"/>
          </a:p>
          <a:p>
            <a:r>
              <a:rPr lang="en-US" sz="2000" dirty="0" smtClean="0"/>
              <a:t>Reds 6 – Red Sox 2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1" y="806465"/>
            <a:ext cx="6132945" cy="60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2602" y="182944"/>
            <a:ext cx="8395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1975 </a:t>
            </a:r>
            <a:r>
              <a:rPr lang="en-US" sz="5400" b="1" dirty="0"/>
              <a:t>World Series Highlights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8245" y="24632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B719A7-F00D-A023-7FB1-4A3F49BFBB3D}"/>
              </a:ext>
            </a:extLst>
          </p:cNvPr>
          <p:cNvSpPr txBox="1"/>
          <p:nvPr/>
        </p:nvSpPr>
        <p:spPr>
          <a:xfrm>
            <a:off x="7900768" y="1006764"/>
            <a:ext cx="42912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Series returns</a:t>
            </a:r>
          </a:p>
          <a:p>
            <a:pPr algn="ctr"/>
            <a:r>
              <a:rPr lang="en-US" sz="3200" b="1" dirty="0" smtClean="0"/>
              <a:t>to Boston</a:t>
            </a:r>
            <a:endParaRPr lang="en-US" sz="3200" b="1" dirty="0"/>
          </a:p>
          <a:p>
            <a:endParaRPr lang="en-US" sz="2000" dirty="0"/>
          </a:p>
          <a:p>
            <a:r>
              <a:rPr lang="en-US" sz="2000" dirty="0" smtClean="0"/>
              <a:t>After a travel day and three days of heavy rain in Boston …</a:t>
            </a:r>
          </a:p>
          <a:p>
            <a:endParaRPr lang="en-US" sz="2000" b="1" dirty="0"/>
          </a:p>
          <a:p>
            <a:r>
              <a:rPr lang="en-US" sz="2000" b="1" dirty="0" smtClean="0"/>
              <a:t>Game </a:t>
            </a:r>
            <a:r>
              <a:rPr lang="en-US" sz="2000" b="1" dirty="0"/>
              <a:t>6</a:t>
            </a:r>
            <a:r>
              <a:rPr lang="en-US" sz="2000" b="1" dirty="0" smtClean="0"/>
              <a:t> </a:t>
            </a:r>
            <a:r>
              <a:rPr lang="en-US" sz="2000" b="1" dirty="0"/>
              <a:t>– October </a:t>
            </a:r>
            <a:r>
              <a:rPr lang="en-US" sz="2000" b="1" dirty="0" smtClean="0"/>
              <a:t>21, 1975</a:t>
            </a:r>
            <a:endParaRPr lang="en-US" sz="2000" b="1" dirty="0"/>
          </a:p>
          <a:p>
            <a:r>
              <a:rPr lang="en-US" sz="2000" dirty="0"/>
              <a:t> </a:t>
            </a:r>
            <a:r>
              <a:rPr lang="en-US" sz="2000" dirty="0" smtClean="0"/>
              <a:t>            Red Sox 7 – Reds 6  (12 innings)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A dramatic homer ends this game:</a:t>
            </a:r>
            <a:endParaRPr lang="en-US" sz="2000" b="1" dirty="0" smtClean="0"/>
          </a:p>
          <a:p>
            <a:r>
              <a:rPr lang="en-US" sz="2000" dirty="0">
                <a:hlinkClick r:id="rId3"/>
              </a:rPr>
              <a:t>https://www.youtube.com/watch?v=2WRi6iZAl-I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Game 7 </a:t>
            </a:r>
            <a:r>
              <a:rPr lang="en-US" sz="2000" b="1" dirty="0"/>
              <a:t>– October </a:t>
            </a:r>
            <a:r>
              <a:rPr lang="en-US" sz="2000" b="1" dirty="0" smtClean="0"/>
              <a:t>22, 1975</a:t>
            </a:r>
            <a:endParaRPr lang="en-US" sz="2000" b="1" dirty="0"/>
          </a:p>
          <a:p>
            <a:r>
              <a:rPr lang="en-US" sz="2000" dirty="0" smtClean="0"/>
              <a:t>             Reds 4, Red Sox 3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809"/>
            <a:ext cx="7900769" cy="5256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54561" y="6150114"/>
            <a:ext cx="5256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000" dirty="0" err="1" smtClean="0"/>
              <a:t>Yaz</a:t>
            </a:r>
            <a:r>
              <a:rPr lang="en-US" sz="2000" dirty="0" smtClean="0"/>
              <a:t> bats in bottom of ninth:</a:t>
            </a:r>
          </a:p>
          <a:p>
            <a:r>
              <a:rPr lang="en-US" sz="2000" dirty="0">
                <a:hlinkClick r:id="rId5"/>
              </a:rPr>
              <a:t>https://www.youtube.com/watch?v=n-7vz7l9Szg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94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155"/>
            <a:ext cx="53290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1975 </a:t>
            </a:r>
            <a:r>
              <a:rPr lang="en-US" sz="6000" b="1" dirty="0"/>
              <a:t>World Series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8829" y="5294500"/>
            <a:ext cx="5126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Pete Rose </a:t>
            </a:r>
            <a:r>
              <a:rPr lang="en-US" sz="2000" dirty="0" smtClean="0"/>
              <a:t>was the World Series MVP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6270" y="4555776"/>
            <a:ext cx="56039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One of the most exciting World Series ever!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Reds won their 3rd World Series, and </a:t>
            </a:r>
          </a:p>
          <a:p>
            <a:r>
              <a:rPr lang="en-US" sz="2400" dirty="0" smtClean="0"/>
              <a:t>would go on to win the 1976 Series as well.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097729" y="61254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" y="1215045"/>
            <a:ext cx="4515721" cy="3079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32" y="358432"/>
            <a:ext cx="3117728" cy="46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750" y="4451331"/>
            <a:ext cx="883600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/>
              <a:t>Extra Innings!</a:t>
            </a:r>
          </a:p>
          <a:p>
            <a:pPr algn="ctr"/>
            <a:endParaRPr lang="en-US" sz="3600" dirty="0"/>
          </a:p>
          <a:p>
            <a:pPr algn="ctr"/>
            <a:r>
              <a:rPr lang="en-US" sz="4800" dirty="0" smtClean="0"/>
              <a:t>More Stuff from the ‘60s and ‘70s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52" y="52019"/>
            <a:ext cx="7744408" cy="43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48" y="0"/>
            <a:ext cx="117736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Product Jingles &amp; Slogans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314450"/>
            <a:ext cx="98552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48" y="0"/>
            <a:ext cx="120110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“See the U.S.A. in your …”</a:t>
            </a:r>
            <a:endParaRPr lang="en-US" sz="8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78" y="1244163"/>
            <a:ext cx="7802896" cy="43891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55770" y="5751000"/>
            <a:ext cx="5431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4"/>
              </a:rPr>
              <a:t>https://www.youtube.com/watch?v=qhR8GZ_WWMM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0574" y="5658666"/>
            <a:ext cx="5203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famous singer and TV personality</a:t>
            </a:r>
          </a:p>
          <a:p>
            <a:r>
              <a:rPr lang="en-US" sz="2400" b="1" dirty="0" smtClean="0"/>
              <a:t> sang the jingle?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786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40" y="155642"/>
            <a:ext cx="120136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“You can trust your car</a:t>
            </a:r>
          </a:p>
          <a:p>
            <a:r>
              <a:rPr lang="en-US" sz="6600" dirty="0" smtClean="0"/>
              <a:t> to the man who </a:t>
            </a:r>
          </a:p>
          <a:p>
            <a:r>
              <a:rPr lang="en-US" sz="6600" dirty="0" smtClean="0"/>
              <a:t>wears the star …”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710119" y="5702363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https://www.youtube.com/watch?v=b1zxOTDHIBQ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12" y="1295982"/>
            <a:ext cx="5428032" cy="54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3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48" y="0"/>
            <a:ext cx="113069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“Be all that you can be!”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17" y="1201452"/>
            <a:ext cx="6017835" cy="5416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18" y="1316212"/>
            <a:ext cx="4565127" cy="45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3016"/>
            <a:ext cx="66776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“Things go </a:t>
            </a:r>
          </a:p>
          <a:p>
            <a:r>
              <a:rPr lang="en-US" sz="6600" dirty="0" smtClean="0"/>
              <a:t>better with ___-___, things go better with ____”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6946144" y="6093726"/>
            <a:ext cx="4946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https://www.youtube.com/watch?v=cF9QbEUYINg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807" y="148471"/>
            <a:ext cx="43740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Baseball star Ty Cobb (aka the Georgia Peach) was an early investor in this beverage company in Atlanta.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5" y="0"/>
            <a:ext cx="4854189" cy="6212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98" y="0"/>
            <a:ext cx="2465167" cy="36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94" y="257107"/>
            <a:ext cx="5858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“The Breakfast</a:t>
            </a:r>
          </a:p>
          <a:p>
            <a:r>
              <a:rPr lang="en-US" sz="6600" dirty="0" smtClean="0"/>
              <a:t> of Champions”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532472" y="5704231"/>
            <a:ext cx="5171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https://www.youtube.com/watch?v=CGaxdEwF4Ns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93" y="4702"/>
            <a:ext cx="4560559" cy="68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782" y="136267"/>
            <a:ext cx="11230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Teamsters Union boss disappears</a:t>
            </a:r>
            <a:endParaRPr lang="en-US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" y="1348672"/>
            <a:ext cx="9794651" cy="55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548" y="568191"/>
            <a:ext cx="5114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“Where’s the beef ?”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34509" y="5764613"/>
            <a:ext cx="4902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https://www.youtube.com/watch?v=U80ebi4AKgs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59" y="191119"/>
            <a:ext cx="62198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8191"/>
            <a:ext cx="5835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“Tastes great, less filling”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15567" y="5487614"/>
            <a:ext cx="4932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https://www.youtube.com/watch?v=Sp4RIITcOt0</a:t>
            </a:r>
            <a:endParaRPr lang="en-US" dirty="0" smtClean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41" y="245814"/>
            <a:ext cx="6413659" cy="61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4549"/>
            <a:ext cx="6756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“Here comes</a:t>
            </a:r>
          </a:p>
          <a:p>
            <a:pPr algn="ctr"/>
            <a:r>
              <a:rPr lang="en-US" sz="8000" dirty="0" smtClean="0"/>
              <a:t> the </a:t>
            </a:r>
          </a:p>
          <a:p>
            <a:pPr algn="ctr"/>
            <a:r>
              <a:rPr lang="en-US" sz="8000" dirty="0" smtClean="0"/>
              <a:t>King of Beers”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90" y="0"/>
            <a:ext cx="53523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946" y="5190837"/>
            <a:ext cx="5089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https://www.youtube.com/watch?v=onBHcQgHA4s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4549"/>
            <a:ext cx="11915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“Plop, plop, fizz, fizz, oh</a:t>
            </a:r>
          </a:p>
          <a:p>
            <a:pPr algn="ctr"/>
            <a:r>
              <a:rPr lang="en-US" sz="8000" dirty="0" smtClean="0"/>
              <a:t>what a relief it is!”</a:t>
            </a:r>
            <a:endParaRPr lang="en-US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18" y="2809093"/>
            <a:ext cx="10875782" cy="31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4549"/>
            <a:ext cx="57911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“The best part of waking up is _______ in your cup.”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62" y="-123825"/>
            <a:ext cx="5414963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6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4549"/>
            <a:ext cx="12096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“Some times you feel like a nut, sometimes you don’t”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81" y="2505074"/>
            <a:ext cx="7900988" cy="44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2900" y="117693"/>
            <a:ext cx="68103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“Sorry Charlie, we don’t want tuna with good taste, we want tuna that tastes good”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816686"/>
            <a:ext cx="6019658" cy="512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“Give it to Mikey. He won’t eat it, he hates everything!”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264019"/>
            <a:ext cx="9953626" cy="45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46863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“You deserve a break today, at ________ !”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79" y="221526"/>
            <a:ext cx="8963746" cy="63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4300" y="1153780"/>
            <a:ext cx="4686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“You’re in good hands”</a:t>
            </a:r>
            <a:endParaRPr lang="en-US" sz="8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685800"/>
            <a:ext cx="102616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" y="-22959"/>
            <a:ext cx="11230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Teamsters Union boss disappears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826450"/>
            <a:ext cx="8035453" cy="6031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8172" y="1431636"/>
            <a:ext cx="38363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was rumored that Hoffa’s body</a:t>
            </a:r>
          </a:p>
          <a:p>
            <a:r>
              <a:rPr lang="en-US" dirty="0" smtClean="0"/>
              <a:t>was buried under the end zone</a:t>
            </a:r>
          </a:p>
          <a:p>
            <a:r>
              <a:rPr lang="en-US" dirty="0" smtClean="0"/>
              <a:t>of Giants Stadium at the Meadowlands</a:t>
            </a:r>
          </a:p>
          <a:p>
            <a:r>
              <a:rPr lang="en-US" dirty="0" smtClean="0"/>
              <a:t>in East Rutherford, New Jersey – which</a:t>
            </a:r>
          </a:p>
          <a:p>
            <a:r>
              <a:rPr lang="en-US" dirty="0" smtClean="0"/>
              <a:t>was being built in 1975.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it was not found when the stadium</a:t>
            </a:r>
          </a:p>
          <a:p>
            <a:r>
              <a:rPr lang="en-US" dirty="0" smtClean="0"/>
              <a:t>was demolished in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6871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“Like a good neighbor, ____ ____ is there”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2733674"/>
            <a:ext cx="9458326" cy="44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971" y="191119"/>
            <a:ext cx="41526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“Don’t leave home without it”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277948" y="5487415"/>
            <a:ext cx="504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https://www.youtube.com/watch?v=nMzNJkx1NoQ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21" y="257107"/>
            <a:ext cx="7720553" cy="49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7" y="0"/>
            <a:ext cx="11430000" cy="4219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582" y="4301412"/>
            <a:ext cx="111754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i="1" smtClean="0">
                <a:latin typeface="Impact" panose="020B0806030902050204" pitchFamily="34" charset="0"/>
              </a:rPr>
              <a:t>Thanks !!!</a:t>
            </a:r>
            <a:endParaRPr lang="en-US" sz="6600" i="1" dirty="0" smtClean="0">
              <a:latin typeface="Impact" panose="020B0806030902050204" pitchFamily="34" charset="0"/>
            </a:endParaRPr>
          </a:p>
          <a:p>
            <a:pPr algn="ctr"/>
            <a:r>
              <a:rPr lang="en-US" sz="6600" i="1" dirty="0" smtClean="0">
                <a:latin typeface="Impact" panose="020B0806030902050204" pitchFamily="34" charset="0"/>
              </a:rPr>
              <a:t>We’ll see you again next month!</a:t>
            </a:r>
            <a:endParaRPr lang="en-US" sz="6600" i="1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172" y="298579"/>
            <a:ext cx="73709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1975 - Business</a:t>
            </a:r>
            <a:endParaRPr lang="en-US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64" y="1592037"/>
            <a:ext cx="7505700" cy="54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909" y="5626098"/>
            <a:ext cx="10834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Microsoft Founded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33" y="98931"/>
            <a:ext cx="9314006" cy="56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9267" y="3131127"/>
            <a:ext cx="512762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/>
              <a:t>Dueling </a:t>
            </a:r>
          </a:p>
          <a:p>
            <a:pPr algn="ctr"/>
            <a:r>
              <a:rPr lang="en-US" sz="8000" b="1" dirty="0" smtClean="0"/>
              <a:t>Video Tape </a:t>
            </a:r>
          </a:p>
          <a:p>
            <a:pPr algn="ctr"/>
            <a:r>
              <a:rPr lang="en-US" sz="8000" b="1" dirty="0" smtClean="0"/>
              <a:t>formats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059">
            <a:off x="6110012" y="2091619"/>
            <a:ext cx="6037964" cy="5621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" y="171450"/>
            <a:ext cx="6405876" cy="29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949" y="9638"/>
            <a:ext cx="86770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1975 Sporting News</a:t>
            </a:r>
            <a:endParaRPr lang="en-US" sz="8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2684431"/>
            <a:ext cx="4465782" cy="4465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05" y="1924050"/>
            <a:ext cx="280416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37" y="1171575"/>
            <a:ext cx="2976563" cy="33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1371</Words>
  <Application>Microsoft Office PowerPoint</Application>
  <PresentationFormat>Widescreen</PresentationFormat>
  <Paragraphs>281</Paragraphs>
  <Slides>52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Year in Baseball:   1975</vt:lpstr>
      <vt:lpstr>PowerPoint Presentation</vt:lpstr>
      <vt:lpstr>PowerPoint Presentation</vt:lpstr>
      <vt:lpstr>1975 HR Leaders</vt:lpstr>
      <vt:lpstr>7th Inning Stretch</vt:lpstr>
      <vt:lpstr>“Take Me Out to the Ballgame”</vt:lpstr>
      <vt:lpstr>“Deep in the Heart of Texas”</vt:lpstr>
      <vt:lpstr>The Chicken Dance !</vt:lpstr>
      <vt:lpstr>¡ Música al estadio !</vt:lpstr>
      <vt:lpstr>1975  N.L.</vt:lpstr>
      <vt:lpstr>1975 A.L.</vt:lpstr>
      <vt:lpstr>1975 League Championships</vt:lpstr>
      <vt:lpstr>1975 World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1975 World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166</cp:revision>
  <dcterms:created xsi:type="dcterms:W3CDTF">2023-08-09T12:53:40Z</dcterms:created>
  <dcterms:modified xsi:type="dcterms:W3CDTF">2023-10-19T15:20:56Z</dcterms:modified>
</cp:coreProperties>
</file>